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08" r:id="rId3"/>
    <p:sldId id="310" r:id="rId4"/>
    <p:sldId id="311" r:id="rId5"/>
    <p:sldId id="331" r:id="rId6"/>
    <p:sldId id="297" r:id="rId7"/>
    <p:sldId id="313" r:id="rId8"/>
    <p:sldId id="315" r:id="rId9"/>
    <p:sldId id="316" r:id="rId10"/>
    <p:sldId id="263" r:id="rId11"/>
    <p:sldId id="339" r:id="rId12"/>
    <p:sldId id="319" r:id="rId13"/>
    <p:sldId id="321" r:id="rId14"/>
    <p:sldId id="322" r:id="rId15"/>
    <p:sldId id="325" r:id="rId16"/>
    <p:sldId id="338" r:id="rId17"/>
    <p:sldId id="327" r:id="rId18"/>
    <p:sldId id="337" r:id="rId19"/>
    <p:sldId id="340" r:id="rId20"/>
  </p:sldIdLst>
  <p:sldSz cx="9144000" cy="6858000" type="screen4x3"/>
  <p:notesSz cx="7102475" cy="89725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2" autoAdjust="0"/>
    <p:restoredTop sz="80610" autoAdjust="0"/>
  </p:normalViewPr>
  <p:slideViewPr>
    <p:cSldViewPr>
      <p:cViewPr varScale="1">
        <p:scale>
          <a:sx n="59" d="100"/>
          <a:sy n="59" d="100"/>
        </p:scale>
        <p:origin x="-10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3C7ECC-244B-493B-A1B3-2A3D6D2DDC6B}" type="doc">
      <dgm:prSet loTypeId="urn:microsoft.com/office/officeart/2005/8/layout/arrow3" loCatId="relationship" qsTypeId="urn:microsoft.com/office/officeart/2005/8/quickstyle/3d3" qsCatId="3D" csTypeId="urn:microsoft.com/office/officeart/2005/8/colors/colorful3" csCatId="colorful" phldr="1"/>
      <dgm:spPr/>
      <dgm:t>
        <a:bodyPr/>
        <a:lstStyle/>
        <a:p>
          <a:endParaRPr lang="en-US"/>
        </a:p>
      </dgm:t>
    </dgm:pt>
    <dgm:pt modelId="{7560EE07-35D4-4EA4-AB25-6975429C052B}">
      <dgm:prSet phldrT="[Text]">
        <dgm:style>
          <a:lnRef idx="2">
            <a:schemeClr val="accent1"/>
          </a:lnRef>
          <a:fillRef idx="1">
            <a:schemeClr val="lt1"/>
          </a:fillRef>
          <a:effectRef idx="0">
            <a:schemeClr val="accent1"/>
          </a:effectRef>
          <a:fontRef idx="minor">
            <a:schemeClr val="dk1"/>
          </a:fontRef>
        </dgm:style>
      </dgm:prSet>
      <dgm:spPr>
        <a:ln/>
      </dgm:spPr>
      <dgm:t>
        <a:bodyPr/>
        <a:lstStyle/>
        <a:p>
          <a:r>
            <a:rPr lang="en-US" b="1" dirty="0" smtClean="0"/>
            <a:t>Problem</a:t>
          </a:r>
          <a:endParaRPr lang="en-US" b="1" dirty="0"/>
        </a:p>
      </dgm:t>
    </dgm:pt>
    <dgm:pt modelId="{3C6BDE0B-BE14-4AE7-9037-50BBAECCEDC9}" type="parTrans" cxnId="{53AD7D45-7B1D-4A14-BFC8-9A626902B7FF}">
      <dgm:prSet/>
      <dgm:spPr/>
      <dgm:t>
        <a:bodyPr/>
        <a:lstStyle/>
        <a:p>
          <a:endParaRPr lang="en-US"/>
        </a:p>
      </dgm:t>
    </dgm:pt>
    <dgm:pt modelId="{61A9A256-88CA-4EB5-A61D-6A6D564BC10D}" type="sibTrans" cxnId="{53AD7D45-7B1D-4A14-BFC8-9A626902B7FF}">
      <dgm:prSet/>
      <dgm:spPr/>
      <dgm:t>
        <a:bodyPr/>
        <a:lstStyle/>
        <a:p>
          <a:endParaRPr lang="en-US"/>
        </a:p>
      </dgm:t>
    </dgm:pt>
    <dgm:pt modelId="{7345AA3A-36A0-450E-8C8E-44950B25F89D}">
      <dgm:prSet phldrT="[Text]">
        <dgm:style>
          <a:lnRef idx="2">
            <a:schemeClr val="accent2"/>
          </a:lnRef>
          <a:fillRef idx="1">
            <a:schemeClr val="lt1"/>
          </a:fillRef>
          <a:effectRef idx="0">
            <a:schemeClr val="accent2"/>
          </a:effectRef>
          <a:fontRef idx="minor">
            <a:schemeClr val="dk1"/>
          </a:fontRef>
        </dgm:style>
      </dgm:prSet>
      <dgm:spPr/>
      <dgm:t>
        <a:bodyPr/>
        <a:lstStyle/>
        <a:p>
          <a:r>
            <a:rPr lang="en-US" b="1" dirty="0" smtClean="0"/>
            <a:t>Solution</a:t>
          </a:r>
          <a:endParaRPr lang="en-US" b="1" dirty="0"/>
        </a:p>
      </dgm:t>
    </dgm:pt>
    <dgm:pt modelId="{A2AD9180-BD95-45CB-B3A8-812176ED0171}" type="parTrans" cxnId="{EC2CD921-A5EA-4DAC-A524-98B025FC9551}">
      <dgm:prSet/>
      <dgm:spPr/>
      <dgm:t>
        <a:bodyPr/>
        <a:lstStyle/>
        <a:p>
          <a:endParaRPr lang="en-US"/>
        </a:p>
      </dgm:t>
    </dgm:pt>
    <dgm:pt modelId="{A047B627-D3BA-4E9B-8AEE-064C1E4A8869}" type="sibTrans" cxnId="{EC2CD921-A5EA-4DAC-A524-98B025FC9551}">
      <dgm:prSet/>
      <dgm:spPr/>
      <dgm:t>
        <a:bodyPr/>
        <a:lstStyle/>
        <a:p>
          <a:endParaRPr lang="en-US"/>
        </a:p>
      </dgm:t>
    </dgm:pt>
    <dgm:pt modelId="{69486C91-7DE1-4DF1-829F-46FBDE1D3DD3}" type="pres">
      <dgm:prSet presAssocID="{723C7ECC-244B-493B-A1B3-2A3D6D2DDC6B}" presName="compositeShape" presStyleCnt="0">
        <dgm:presLayoutVars>
          <dgm:chMax val="2"/>
          <dgm:dir/>
          <dgm:resizeHandles val="exact"/>
        </dgm:presLayoutVars>
      </dgm:prSet>
      <dgm:spPr/>
      <dgm:t>
        <a:bodyPr/>
        <a:lstStyle/>
        <a:p>
          <a:endParaRPr lang="en-US"/>
        </a:p>
      </dgm:t>
    </dgm:pt>
    <dgm:pt modelId="{15EB4FDB-D295-4B30-A037-86EEE7C35AE1}" type="pres">
      <dgm:prSet presAssocID="{723C7ECC-244B-493B-A1B3-2A3D6D2DDC6B}" presName="divider" presStyleLbl="fgShp" presStyleIdx="0" presStyleCnt="1"/>
      <dgm:spPr/>
    </dgm:pt>
    <dgm:pt modelId="{9630E767-D1AE-4A4B-A173-DF17AC89E591}" type="pres">
      <dgm:prSet presAssocID="{7560EE07-35D4-4EA4-AB25-6975429C052B}" presName="downArrow" presStyleLbl="node1" presStyleIdx="0" presStyleCnt="2"/>
      <dgm:spPr/>
    </dgm:pt>
    <dgm:pt modelId="{4D0452E2-242A-439C-930F-34EF4F7F783E}" type="pres">
      <dgm:prSet presAssocID="{7560EE07-35D4-4EA4-AB25-6975429C052B}" presName="downArrowText" presStyleLbl="revTx" presStyleIdx="0" presStyleCnt="2">
        <dgm:presLayoutVars>
          <dgm:bulletEnabled val="1"/>
        </dgm:presLayoutVars>
      </dgm:prSet>
      <dgm:spPr/>
      <dgm:t>
        <a:bodyPr/>
        <a:lstStyle/>
        <a:p>
          <a:endParaRPr lang="en-US"/>
        </a:p>
      </dgm:t>
    </dgm:pt>
    <dgm:pt modelId="{63A6BFD7-5870-4008-9A59-75CE9FCE784D}" type="pres">
      <dgm:prSet presAssocID="{7345AA3A-36A0-450E-8C8E-44950B25F89D}" presName="upArrow" presStyleLbl="node1" presStyleIdx="1" presStyleCnt="2"/>
      <dgm:spPr/>
    </dgm:pt>
    <dgm:pt modelId="{E3E96363-EBD7-4BE2-9428-5A128211CEBA}" type="pres">
      <dgm:prSet presAssocID="{7345AA3A-36A0-450E-8C8E-44950B25F89D}" presName="upArrowText" presStyleLbl="revTx" presStyleIdx="1" presStyleCnt="2">
        <dgm:presLayoutVars>
          <dgm:bulletEnabled val="1"/>
        </dgm:presLayoutVars>
      </dgm:prSet>
      <dgm:spPr/>
      <dgm:t>
        <a:bodyPr/>
        <a:lstStyle/>
        <a:p>
          <a:endParaRPr lang="en-US"/>
        </a:p>
      </dgm:t>
    </dgm:pt>
  </dgm:ptLst>
  <dgm:cxnLst>
    <dgm:cxn modelId="{EC2CD921-A5EA-4DAC-A524-98B025FC9551}" srcId="{723C7ECC-244B-493B-A1B3-2A3D6D2DDC6B}" destId="{7345AA3A-36A0-450E-8C8E-44950B25F89D}" srcOrd="1" destOrd="0" parTransId="{A2AD9180-BD95-45CB-B3A8-812176ED0171}" sibTransId="{A047B627-D3BA-4E9B-8AEE-064C1E4A8869}"/>
    <dgm:cxn modelId="{EED9F215-8C4B-435D-AC25-71B7B7BBE2A5}" type="presOf" srcId="{723C7ECC-244B-493B-A1B3-2A3D6D2DDC6B}" destId="{69486C91-7DE1-4DF1-829F-46FBDE1D3DD3}" srcOrd="0" destOrd="0" presId="urn:microsoft.com/office/officeart/2005/8/layout/arrow3"/>
    <dgm:cxn modelId="{53AD7D45-7B1D-4A14-BFC8-9A626902B7FF}" srcId="{723C7ECC-244B-493B-A1B3-2A3D6D2DDC6B}" destId="{7560EE07-35D4-4EA4-AB25-6975429C052B}" srcOrd="0" destOrd="0" parTransId="{3C6BDE0B-BE14-4AE7-9037-50BBAECCEDC9}" sibTransId="{61A9A256-88CA-4EB5-A61D-6A6D564BC10D}"/>
    <dgm:cxn modelId="{B31923F4-6DC0-4E8A-9E8A-D54E44BCAE25}" type="presOf" srcId="{7345AA3A-36A0-450E-8C8E-44950B25F89D}" destId="{E3E96363-EBD7-4BE2-9428-5A128211CEBA}" srcOrd="0" destOrd="0" presId="urn:microsoft.com/office/officeart/2005/8/layout/arrow3"/>
    <dgm:cxn modelId="{8528BE75-7D77-4F9F-B4FD-C03B0C957406}" type="presOf" srcId="{7560EE07-35D4-4EA4-AB25-6975429C052B}" destId="{4D0452E2-242A-439C-930F-34EF4F7F783E}" srcOrd="0" destOrd="0" presId="urn:microsoft.com/office/officeart/2005/8/layout/arrow3"/>
    <dgm:cxn modelId="{DE7A1B11-0B23-4DA3-BF3D-BFB0D1374544}" type="presParOf" srcId="{69486C91-7DE1-4DF1-829F-46FBDE1D3DD3}" destId="{15EB4FDB-D295-4B30-A037-86EEE7C35AE1}" srcOrd="0" destOrd="0" presId="urn:microsoft.com/office/officeart/2005/8/layout/arrow3"/>
    <dgm:cxn modelId="{9BE68F71-A464-4F5C-9D0A-0ECAD5136A21}" type="presParOf" srcId="{69486C91-7DE1-4DF1-829F-46FBDE1D3DD3}" destId="{9630E767-D1AE-4A4B-A173-DF17AC89E591}" srcOrd="1" destOrd="0" presId="urn:microsoft.com/office/officeart/2005/8/layout/arrow3"/>
    <dgm:cxn modelId="{A997B036-9742-45FD-BFD7-645E20447078}" type="presParOf" srcId="{69486C91-7DE1-4DF1-829F-46FBDE1D3DD3}" destId="{4D0452E2-242A-439C-930F-34EF4F7F783E}" srcOrd="2" destOrd="0" presId="urn:microsoft.com/office/officeart/2005/8/layout/arrow3"/>
    <dgm:cxn modelId="{73A48053-1FFD-4F93-8B11-3DB104CF89E7}" type="presParOf" srcId="{69486C91-7DE1-4DF1-829F-46FBDE1D3DD3}" destId="{63A6BFD7-5870-4008-9A59-75CE9FCE784D}" srcOrd="3" destOrd="0" presId="urn:microsoft.com/office/officeart/2005/8/layout/arrow3"/>
    <dgm:cxn modelId="{86DD6ADA-4879-49F6-B7F4-3F75529C256D}" type="presParOf" srcId="{69486C91-7DE1-4DF1-829F-46FBDE1D3DD3}" destId="{E3E96363-EBD7-4BE2-9428-5A128211CEBA}" srcOrd="4" destOrd="0" presId="urn:microsoft.com/office/officeart/2005/8/layout/arrow3"/>
  </dgm:cxnLst>
  <dgm:bg/>
  <dgm:whole>
    <a:ln w="19050"/>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700B58-77A8-44F1-85A8-5B4C707FEB89}" type="doc">
      <dgm:prSet loTypeId="urn:microsoft.com/office/officeart/2005/8/layout/cycle2" loCatId="cycle" qsTypeId="urn:microsoft.com/office/officeart/2005/8/quickstyle/3d3" qsCatId="3D" csTypeId="urn:microsoft.com/office/officeart/2005/8/colors/colorful5" csCatId="colorful" phldr="1"/>
      <dgm:spPr/>
      <dgm:t>
        <a:bodyPr/>
        <a:lstStyle/>
        <a:p>
          <a:endParaRPr lang="en-US"/>
        </a:p>
      </dgm:t>
    </dgm:pt>
    <dgm:pt modelId="{EF4DA03B-0A84-4D90-89C7-3A3C6B5282E4}">
      <dgm:prSet phldrT="[Text]" custT="1"/>
      <dgm:spPr/>
      <dgm:t>
        <a:bodyPr/>
        <a:lstStyle/>
        <a:p>
          <a:r>
            <a:rPr lang="en-US" sz="1600" b="1" dirty="0" smtClean="0">
              <a:solidFill>
                <a:schemeClr val="tx1"/>
              </a:solidFill>
            </a:rPr>
            <a:t>Issue Identification</a:t>
          </a:r>
          <a:endParaRPr lang="en-US" sz="1600" b="1" dirty="0">
            <a:solidFill>
              <a:schemeClr val="tx1"/>
            </a:solidFill>
          </a:endParaRPr>
        </a:p>
      </dgm:t>
    </dgm:pt>
    <dgm:pt modelId="{46B1E0EE-8518-46C6-A0F6-A2555508126E}" type="parTrans" cxnId="{CDA5C7DF-810D-474D-A3A4-2AB628061310}">
      <dgm:prSet/>
      <dgm:spPr/>
      <dgm:t>
        <a:bodyPr/>
        <a:lstStyle/>
        <a:p>
          <a:endParaRPr lang="en-US"/>
        </a:p>
      </dgm:t>
    </dgm:pt>
    <dgm:pt modelId="{BCB407BB-E991-4E7A-A147-FB4710DF4885}" type="sibTrans" cxnId="{CDA5C7DF-810D-474D-A3A4-2AB628061310}">
      <dgm:prSet/>
      <dgm:spPr/>
      <dgm:t>
        <a:bodyPr/>
        <a:lstStyle/>
        <a:p>
          <a:endParaRPr lang="en-US"/>
        </a:p>
      </dgm:t>
    </dgm:pt>
    <dgm:pt modelId="{53B59091-BA5D-485A-ADD6-75615CA022DE}">
      <dgm:prSet phldrT="[Text]" custT="1"/>
      <dgm:spPr/>
      <dgm:t>
        <a:bodyPr/>
        <a:lstStyle/>
        <a:p>
          <a:r>
            <a:rPr lang="en-US" sz="1600" b="1" dirty="0" smtClean="0">
              <a:solidFill>
                <a:schemeClr val="tx1"/>
              </a:solidFill>
            </a:rPr>
            <a:t>Development of Policy Options</a:t>
          </a:r>
          <a:endParaRPr lang="en-US" sz="1600" b="1" dirty="0">
            <a:solidFill>
              <a:schemeClr val="tx1"/>
            </a:solidFill>
          </a:endParaRPr>
        </a:p>
      </dgm:t>
    </dgm:pt>
    <dgm:pt modelId="{62BEEF75-A3AA-4DD1-94DA-BDB8D55A6D2E}" type="parTrans" cxnId="{DFF8E7E2-7AD2-4EE5-8206-D07773060AD0}">
      <dgm:prSet/>
      <dgm:spPr/>
      <dgm:t>
        <a:bodyPr/>
        <a:lstStyle/>
        <a:p>
          <a:endParaRPr lang="en-US"/>
        </a:p>
      </dgm:t>
    </dgm:pt>
    <dgm:pt modelId="{B37B4503-7B05-424E-872F-81EB44E201F0}" type="sibTrans" cxnId="{DFF8E7E2-7AD2-4EE5-8206-D07773060AD0}">
      <dgm:prSet/>
      <dgm:spPr/>
      <dgm:t>
        <a:bodyPr/>
        <a:lstStyle/>
        <a:p>
          <a:endParaRPr lang="en-US"/>
        </a:p>
      </dgm:t>
    </dgm:pt>
    <dgm:pt modelId="{DC2B2D86-2056-4886-AD21-EBBEE1671C63}">
      <dgm:prSet phldrT="[Text]" custT="1"/>
      <dgm:spPr/>
      <dgm:t>
        <a:bodyPr/>
        <a:lstStyle/>
        <a:p>
          <a:pPr algn="ctr"/>
          <a:r>
            <a:rPr lang="en-US" sz="1600" b="1" dirty="0" smtClean="0">
              <a:solidFill>
                <a:schemeClr val="tx1"/>
              </a:solidFill>
            </a:rPr>
            <a:t>Selection of Policy</a:t>
          </a:r>
          <a:endParaRPr lang="en-US" sz="1600" b="1" dirty="0">
            <a:solidFill>
              <a:schemeClr val="tx1"/>
            </a:solidFill>
          </a:endParaRPr>
        </a:p>
      </dgm:t>
    </dgm:pt>
    <dgm:pt modelId="{593033C8-8E21-46B4-8A4B-2C13754B1DA5}" type="parTrans" cxnId="{E67ED387-B9AA-4261-A4F1-FE8AB67EE0A4}">
      <dgm:prSet/>
      <dgm:spPr/>
      <dgm:t>
        <a:bodyPr/>
        <a:lstStyle/>
        <a:p>
          <a:endParaRPr lang="en-US"/>
        </a:p>
      </dgm:t>
    </dgm:pt>
    <dgm:pt modelId="{78245354-0611-467A-A284-4AA596A1C7B7}" type="sibTrans" cxnId="{E67ED387-B9AA-4261-A4F1-FE8AB67EE0A4}">
      <dgm:prSet/>
      <dgm:spPr/>
      <dgm:t>
        <a:bodyPr/>
        <a:lstStyle/>
        <a:p>
          <a:endParaRPr lang="en-US"/>
        </a:p>
      </dgm:t>
    </dgm:pt>
    <dgm:pt modelId="{ED155EE0-B712-4719-84B7-7E665BFF7B01}">
      <dgm:prSet phldrT="[Text]" custT="1"/>
      <dgm:spPr/>
      <dgm:t>
        <a:bodyPr/>
        <a:lstStyle/>
        <a:p>
          <a:r>
            <a:rPr lang="en-US" sz="1600" b="1" dirty="0" smtClean="0">
              <a:solidFill>
                <a:schemeClr val="tx2"/>
              </a:solidFill>
            </a:rPr>
            <a:t>Message Development and Delivery</a:t>
          </a:r>
          <a:endParaRPr lang="en-US" sz="1600" b="1" dirty="0">
            <a:solidFill>
              <a:schemeClr val="tx2"/>
            </a:solidFill>
          </a:endParaRPr>
        </a:p>
      </dgm:t>
    </dgm:pt>
    <dgm:pt modelId="{D233A919-30EE-4286-9ABD-C54070FEF885}" type="parTrans" cxnId="{18797EBC-26DE-4049-8D71-74B837980B34}">
      <dgm:prSet/>
      <dgm:spPr/>
      <dgm:t>
        <a:bodyPr/>
        <a:lstStyle/>
        <a:p>
          <a:endParaRPr lang="en-US"/>
        </a:p>
      </dgm:t>
    </dgm:pt>
    <dgm:pt modelId="{06CE6806-0AF0-4BC0-B54D-91297D7F0CC1}" type="sibTrans" cxnId="{18797EBC-26DE-4049-8D71-74B837980B34}">
      <dgm:prSet/>
      <dgm:spPr/>
      <dgm:t>
        <a:bodyPr/>
        <a:lstStyle/>
        <a:p>
          <a:endParaRPr lang="en-US"/>
        </a:p>
      </dgm:t>
    </dgm:pt>
    <dgm:pt modelId="{30F92BFA-D9E4-4552-A73C-D8ED3ACF9EAB}">
      <dgm:prSet custT="1"/>
      <dgm:spPr/>
      <dgm:t>
        <a:bodyPr/>
        <a:lstStyle/>
        <a:p>
          <a:r>
            <a:rPr lang="en-US" sz="1600" b="1" dirty="0" smtClean="0">
              <a:solidFill>
                <a:schemeClr val="tx1"/>
              </a:solidFill>
            </a:rPr>
            <a:t>Implementation </a:t>
          </a:r>
          <a:r>
            <a:rPr lang="en-US" sz="1600" b="1" dirty="0">
              <a:solidFill>
                <a:schemeClr val="tx1"/>
              </a:solidFill>
            </a:rPr>
            <a:t>and Tracking</a:t>
          </a:r>
        </a:p>
      </dgm:t>
    </dgm:pt>
    <dgm:pt modelId="{BCB0B9A8-B4CB-4A04-A2BB-E4CED91052C9}" type="parTrans" cxnId="{04D80F7C-8275-40D5-96DB-DC4422D55CCC}">
      <dgm:prSet/>
      <dgm:spPr/>
      <dgm:t>
        <a:bodyPr/>
        <a:lstStyle/>
        <a:p>
          <a:endParaRPr lang="en-US"/>
        </a:p>
      </dgm:t>
    </dgm:pt>
    <dgm:pt modelId="{B4569F92-F656-479F-BA52-3D065A0598ED}" type="sibTrans" cxnId="{04D80F7C-8275-40D5-96DB-DC4422D55CCC}">
      <dgm:prSet/>
      <dgm:spPr/>
      <dgm:t>
        <a:bodyPr/>
        <a:lstStyle/>
        <a:p>
          <a:endParaRPr lang="en-US"/>
        </a:p>
      </dgm:t>
    </dgm:pt>
    <dgm:pt modelId="{45C80BB3-74EB-4056-A19A-05EEEEFC8701}">
      <dgm:prSet phldrT="[Text]" custT="1"/>
      <dgm:spPr/>
      <dgm:t>
        <a:bodyPr/>
        <a:lstStyle/>
        <a:p>
          <a:r>
            <a:rPr lang="en-US" sz="1600" b="1" dirty="0" smtClean="0">
              <a:solidFill>
                <a:schemeClr val="tx1"/>
              </a:solidFill>
            </a:rPr>
            <a:t>Research</a:t>
          </a:r>
          <a:endParaRPr lang="en-US" sz="1600" b="1" dirty="0">
            <a:solidFill>
              <a:schemeClr val="tx1"/>
            </a:solidFill>
          </a:endParaRPr>
        </a:p>
      </dgm:t>
    </dgm:pt>
    <dgm:pt modelId="{3F2E5DD9-3D89-4DD6-8934-0F5BB5D94781}" type="sibTrans" cxnId="{9F005E3A-7C8B-4A00-BD73-5E993BF2C102}">
      <dgm:prSet/>
      <dgm:spPr/>
      <dgm:t>
        <a:bodyPr/>
        <a:lstStyle/>
        <a:p>
          <a:endParaRPr lang="en-US"/>
        </a:p>
      </dgm:t>
    </dgm:pt>
    <dgm:pt modelId="{DAD85A09-EC62-436E-BF44-FC5DDD9BC001}" type="parTrans" cxnId="{9F005E3A-7C8B-4A00-BD73-5E993BF2C102}">
      <dgm:prSet/>
      <dgm:spPr/>
      <dgm:t>
        <a:bodyPr/>
        <a:lstStyle/>
        <a:p>
          <a:endParaRPr lang="en-US"/>
        </a:p>
      </dgm:t>
    </dgm:pt>
    <dgm:pt modelId="{24A98045-5945-4CBA-B5D2-60AFBA7AA87F}" type="pres">
      <dgm:prSet presAssocID="{30700B58-77A8-44F1-85A8-5B4C707FEB89}" presName="cycle" presStyleCnt="0">
        <dgm:presLayoutVars>
          <dgm:dir/>
          <dgm:resizeHandles val="exact"/>
        </dgm:presLayoutVars>
      </dgm:prSet>
      <dgm:spPr/>
      <dgm:t>
        <a:bodyPr/>
        <a:lstStyle/>
        <a:p>
          <a:endParaRPr lang="en-US"/>
        </a:p>
      </dgm:t>
    </dgm:pt>
    <dgm:pt modelId="{A35C9259-DE8C-4D29-A71C-1DA353B0D05C}" type="pres">
      <dgm:prSet presAssocID="{EF4DA03B-0A84-4D90-89C7-3A3C6B5282E4}" presName="node" presStyleLbl="node1" presStyleIdx="0" presStyleCnt="6" custScaleX="149632">
        <dgm:presLayoutVars>
          <dgm:bulletEnabled val="1"/>
        </dgm:presLayoutVars>
      </dgm:prSet>
      <dgm:spPr/>
      <dgm:t>
        <a:bodyPr/>
        <a:lstStyle/>
        <a:p>
          <a:endParaRPr lang="en-US"/>
        </a:p>
      </dgm:t>
    </dgm:pt>
    <dgm:pt modelId="{602B25DA-6233-4D85-9517-14C99D3E00E0}" type="pres">
      <dgm:prSet presAssocID="{BCB407BB-E991-4E7A-A147-FB4710DF4885}" presName="sibTrans" presStyleLbl="sibTrans2D1" presStyleIdx="0" presStyleCnt="6"/>
      <dgm:spPr/>
      <dgm:t>
        <a:bodyPr/>
        <a:lstStyle/>
        <a:p>
          <a:endParaRPr lang="en-US"/>
        </a:p>
      </dgm:t>
    </dgm:pt>
    <dgm:pt modelId="{9C2650F1-0905-42A9-AAF2-1AFFA1CECAAE}" type="pres">
      <dgm:prSet presAssocID="{BCB407BB-E991-4E7A-A147-FB4710DF4885}" presName="connectorText" presStyleLbl="sibTrans2D1" presStyleIdx="0" presStyleCnt="6"/>
      <dgm:spPr/>
      <dgm:t>
        <a:bodyPr/>
        <a:lstStyle/>
        <a:p>
          <a:endParaRPr lang="en-US"/>
        </a:p>
      </dgm:t>
    </dgm:pt>
    <dgm:pt modelId="{BC957496-C733-43AF-B4E9-2172E213FBD3}" type="pres">
      <dgm:prSet presAssocID="{45C80BB3-74EB-4056-A19A-05EEEEFC8701}" presName="node" presStyleLbl="node1" presStyleIdx="1" presStyleCnt="6" custScaleX="142845" custRadScaleRad="98327" custRadScaleInc="14652">
        <dgm:presLayoutVars>
          <dgm:bulletEnabled val="1"/>
        </dgm:presLayoutVars>
      </dgm:prSet>
      <dgm:spPr/>
      <dgm:t>
        <a:bodyPr/>
        <a:lstStyle/>
        <a:p>
          <a:endParaRPr lang="en-US"/>
        </a:p>
      </dgm:t>
    </dgm:pt>
    <dgm:pt modelId="{59E7CBB0-A38D-47BB-BF96-7AC3B26526F6}" type="pres">
      <dgm:prSet presAssocID="{3F2E5DD9-3D89-4DD6-8934-0F5BB5D94781}" presName="sibTrans" presStyleLbl="sibTrans2D1" presStyleIdx="1" presStyleCnt="6"/>
      <dgm:spPr/>
      <dgm:t>
        <a:bodyPr/>
        <a:lstStyle/>
        <a:p>
          <a:endParaRPr lang="en-US"/>
        </a:p>
      </dgm:t>
    </dgm:pt>
    <dgm:pt modelId="{2513939F-BDFA-48FC-B7CC-683C07172068}" type="pres">
      <dgm:prSet presAssocID="{3F2E5DD9-3D89-4DD6-8934-0F5BB5D94781}" presName="connectorText" presStyleLbl="sibTrans2D1" presStyleIdx="1" presStyleCnt="6"/>
      <dgm:spPr/>
      <dgm:t>
        <a:bodyPr/>
        <a:lstStyle/>
        <a:p>
          <a:endParaRPr lang="en-US"/>
        </a:p>
      </dgm:t>
    </dgm:pt>
    <dgm:pt modelId="{E0E23C08-C991-4526-978A-85C672E3AB3C}" type="pres">
      <dgm:prSet presAssocID="{53B59091-BA5D-485A-ADD6-75615CA022DE}" presName="node" presStyleLbl="node1" presStyleIdx="2" presStyleCnt="6" custScaleX="152757" custRadScaleRad="104169" custRadScaleInc="-18227">
        <dgm:presLayoutVars>
          <dgm:bulletEnabled val="1"/>
        </dgm:presLayoutVars>
      </dgm:prSet>
      <dgm:spPr/>
      <dgm:t>
        <a:bodyPr/>
        <a:lstStyle/>
        <a:p>
          <a:endParaRPr lang="en-US"/>
        </a:p>
      </dgm:t>
    </dgm:pt>
    <dgm:pt modelId="{8ACD1F0C-8CAC-42A4-820D-24B0257E8EBB}" type="pres">
      <dgm:prSet presAssocID="{B37B4503-7B05-424E-872F-81EB44E201F0}" presName="sibTrans" presStyleLbl="sibTrans2D1" presStyleIdx="2" presStyleCnt="6"/>
      <dgm:spPr/>
      <dgm:t>
        <a:bodyPr/>
        <a:lstStyle/>
        <a:p>
          <a:endParaRPr lang="en-US"/>
        </a:p>
      </dgm:t>
    </dgm:pt>
    <dgm:pt modelId="{1ABF529D-B184-4471-B553-3C4EBB2CB801}" type="pres">
      <dgm:prSet presAssocID="{B37B4503-7B05-424E-872F-81EB44E201F0}" presName="connectorText" presStyleLbl="sibTrans2D1" presStyleIdx="2" presStyleCnt="6"/>
      <dgm:spPr/>
      <dgm:t>
        <a:bodyPr/>
        <a:lstStyle/>
        <a:p>
          <a:endParaRPr lang="en-US"/>
        </a:p>
      </dgm:t>
    </dgm:pt>
    <dgm:pt modelId="{3E947B3A-DA14-474C-B5FB-858C53E32AF9}" type="pres">
      <dgm:prSet presAssocID="{DC2B2D86-2056-4886-AD21-EBBEE1671C63}" presName="node" presStyleLbl="node1" presStyleIdx="3" presStyleCnt="6" custScaleX="141480">
        <dgm:presLayoutVars>
          <dgm:bulletEnabled val="1"/>
        </dgm:presLayoutVars>
      </dgm:prSet>
      <dgm:spPr/>
      <dgm:t>
        <a:bodyPr/>
        <a:lstStyle/>
        <a:p>
          <a:endParaRPr lang="en-US"/>
        </a:p>
      </dgm:t>
    </dgm:pt>
    <dgm:pt modelId="{8C9DB96F-BECF-46AC-BDEA-7D076BA9384B}" type="pres">
      <dgm:prSet presAssocID="{78245354-0611-467A-A284-4AA596A1C7B7}" presName="sibTrans" presStyleLbl="sibTrans2D1" presStyleIdx="3" presStyleCnt="6"/>
      <dgm:spPr/>
      <dgm:t>
        <a:bodyPr/>
        <a:lstStyle/>
        <a:p>
          <a:endParaRPr lang="en-US"/>
        </a:p>
      </dgm:t>
    </dgm:pt>
    <dgm:pt modelId="{D0F2FEC2-9279-4F5F-AD0A-5BC613AE6589}" type="pres">
      <dgm:prSet presAssocID="{78245354-0611-467A-A284-4AA596A1C7B7}" presName="connectorText" presStyleLbl="sibTrans2D1" presStyleIdx="3" presStyleCnt="6"/>
      <dgm:spPr/>
      <dgm:t>
        <a:bodyPr/>
        <a:lstStyle/>
        <a:p>
          <a:endParaRPr lang="en-US"/>
        </a:p>
      </dgm:t>
    </dgm:pt>
    <dgm:pt modelId="{08C10B28-4968-4F98-BA9C-BE4ED6C4824E}" type="pres">
      <dgm:prSet presAssocID="{ED155EE0-B712-4719-84B7-7E665BFF7B01}" presName="node" presStyleLbl="node1" presStyleIdx="4" presStyleCnt="6" custScaleX="162506" custRadScaleRad="98772" custRadScaleInc="13436">
        <dgm:presLayoutVars>
          <dgm:bulletEnabled val="1"/>
        </dgm:presLayoutVars>
      </dgm:prSet>
      <dgm:spPr/>
      <dgm:t>
        <a:bodyPr/>
        <a:lstStyle/>
        <a:p>
          <a:endParaRPr lang="en-US"/>
        </a:p>
      </dgm:t>
    </dgm:pt>
    <dgm:pt modelId="{583AB98E-39C0-4921-9DF5-29FF0E091397}" type="pres">
      <dgm:prSet presAssocID="{06CE6806-0AF0-4BC0-B54D-91297D7F0CC1}" presName="sibTrans" presStyleLbl="sibTrans2D1" presStyleIdx="4" presStyleCnt="6"/>
      <dgm:spPr/>
      <dgm:t>
        <a:bodyPr/>
        <a:lstStyle/>
        <a:p>
          <a:endParaRPr lang="en-US"/>
        </a:p>
      </dgm:t>
    </dgm:pt>
    <dgm:pt modelId="{4CC16AB5-EE0B-41B6-A50D-CD9CBE747A8A}" type="pres">
      <dgm:prSet presAssocID="{06CE6806-0AF0-4BC0-B54D-91297D7F0CC1}" presName="connectorText" presStyleLbl="sibTrans2D1" presStyleIdx="4" presStyleCnt="6"/>
      <dgm:spPr/>
      <dgm:t>
        <a:bodyPr/>
        <a:lstStyle/>
        <a:p>
          <a:endParaRPr lang="en-US"/>
        </a:p>
      </dgm:t>
    </dgm:pt>
    <dgm:pt modelId="{A174DD49-EBF7-416D-865F-88C590110657}" type="pres">
      <dgm:prSet presAssocID="{30F92BFA-D9E4-4552-A73C-D8ED3ACF9EAB}" presName="node" presStyleLbl="node1" presStyleIdx="5" presStyleCnt="6" custScaleX="182249" custRadScaleRad="109064" custRadScaleInc="-11482">
        <dgm:presLayoutVars>
          <dgm:bulletEnabled val="1"/>
        </dgm:presLayoutVars>
      </dgm:prSet>
      <dgm:spPr/>
      <dgm:t>
        <a:bodyPr/>
        <a:lstStyle/>
        <a:p>
          <a:endParaRPr lang="en-US"/>
        </a:p>
      </dgm:t>
    </dgm:pt>
    <dgm:pt modelId="{71DC254D-58AE-40F4-8B4C-478D5F28D58D}" type="pres">
      <dgm:prSet presAssocID="{B4569F92-F656-479F-BA52-3D065A0598ED}" presName="sibTrans" presStyleLbl="sibTrans2D1" presStyleIdx="5" presStyleCnt="6"/>
      <dgm:spPr/>
      <dgm:t>
        <a:bodyPr/>
        <a:lstStyle/>
        <a:p>
          <a:endParaRPr lang="en-US"/>
        </a:p>
      </dgm:t>
    </dgm:pt>
    <dgm:pt modelId="{FF14AFDA-9075-44CE-8B8F-10D5B60A902F}" type="pres">
      <dgm:prSet presAssocID="{B4569F92-F656-479F-BA52-3D065A0598ED}" presName="connectorText" presStyleLbl="sibTrans2D1" presStyleIdx="5" presStyleCnt="6"/>
      <dgm:spPr/>
      <dgm:t>
        <a:bodyPr/>
        <a:lstStyle/>
        <a:p>
          <a:endParaRPr lang="en-US"/>
        </a:p>
      </dgm:t>
    </dgm:pt>
  </dgm:ptLst>
  <dgm:cxnLst>
    <dgm:cxn modelId="{B9FDC6A4-B596-4FBF-A1F2-8A6C27B39B36}" type="presOf" srcId="{B4569F92-F656-479F-BA52-3D065A0598ED}" destId="{FF14AFDA-9075-44CE-8B8F-10D5B60A902F}" srcOrd="1" destOrd="0" presId="urn:microsoft.com/office/officeart/2005/8/layout/cycle2"/>
    <dgm:cxn modelId="{9B511B76-4A45-4A17-A680-5711FE9D1256}" type="presOf" srcId="{06CE6806-0AF0-4BC0-B54D-91297D7F0CC1}" destId="{583AB98E-39C0-4921-9DF5-29FF0E091397}" srcOrd="0" destOrd="0" presId="urn:microsoft.com/office/officeart/2005/8/layout/cycle2"/>
    <dgm:cxn modelId="{CDA5C7DF-810D-474D-A3A4-2AB628061310}" srcId="{30700B58-77A8-44F1-85A8-5B4C707FEB89}" destId="{EF4DA03B-0A84-4D90-89C7-3A3C6B5282E4}" srcOrd="0" destOrd="0" parTransId="{46B1E0EE-8518-46C6-A0F6-A2555508126E}" sibTransId="{BCB407BB-E991-4E7A-A147-FB4710DF4885}"/>
    <dgm:cxn modelId="{FDD18810-9CA9-46C5-9E6B-F3B65CBC784D}" type="presOf" srcId="{30700B58-77A8-44F1-85A8-5B4C707FEB89}" destId="{24A98045-5945-4CBA-B5D2-60AFBA7AA87F}" srcOrd="0" destOrd="0" presId="urn:microsoft.com/office/officeart/2005/8/layout/cycle2"/>
    <dgm:cxn modelId="{17F6B70C-0A5D-4426-A8CF-0AC6CCF320A0}" type="presOf" srcId="{78245354-0611-467A-A284-4AA596A1C7B7}" destId="{8C9DB96F-BECF-46AC-BDEA-7D076BA9384B}" srcOrd="0" destOrd="0" presId="urn:microsoft.com/office/officeart/2005/8/layout/cycle2"/>
    <dgm:cxn modelId="{4B827146-ECC1-4C81-BD2B-CDC72578E906}" type="presOf" srcId="{BCB407BB-E991-4E7A-A147-FB4710DF4885}" destId="{602B25DA-6233-4D85-9517-14C99D3E00E0}" srcOrd="0" destOrd="0" presId="urn:microsoft.com/office/officeart/2005/8/layout/cycle2"/>
    <dgm:cxn modelId="{268ED6B6-ECEA-4289-8910-7E52BAD24DC9}" type="presOf" srcId="{45C80BB3-74EB-4056-A19A-05EEEEFC8701}" destId="{BC957496-C733-43AF-B4E9-2172E213FBD3}" srcOrd="0" destOrd="0" presId="urn:microsoft.com/office/officeart/2005/8/layout/cycle2"/>
    <dgm:cxn modelId="{EA82FCD1-03E6-42E2-8E7C-22483AD655CC}" type="presOf" srcId="{78245354-0611-467A-A284-4AA596A1C7B7}" destId="{D0F2FEC2-9279-4F5F-AD0A-5BC613AE6589}" srcOrd="1" destOrd="0" presId="urn:microsoft.com/office/officeart/2005/8/layout/cycle2"/>
    <dgm:cxn modelId="{04D80F7C-8275-40D5-96DB-DC4422D55CCC}" srcId="{30700B58-77A8-44F1-85A8-5B4C707FEB89}" destId="{30F92BFA-D9E4-4552-A73C-D8ED3ACF9EAB}" srcOrd="5" destOrd="0" parTransId="{BCB0B9A8-B4CB-4A04-A2BB-E4CED91052C9}" sibTransId="{B4569F92-F656-479F-BA52-3D065A0598ED}"/>
    <dgm:cxn modelId="{CE446617-5FFF-46D2-92DE-D78AEB0C270E}" type="presOf" srcId="{EF4DA03B-0A84-4D90-89C7-3A3C6B5282E4}" destId="{A35C9259-DE8C-4D29-A71C-1DA353B0D05C}" srcOrd="0" destOrd="0" presId="urn:microsoft.com/office/officeart/2005/8/layout/cycle2"/>
    <dgm:cxn modelId="{951468C7-517B-4F34-8956-D1D21F769B8F}" type="presOf" srcId="{30F92BFA-D9E4-4552-A73C-D8ED3ACF9EAB}" destId="{A174DD49-EBF7-416D-865F-88C590110657}" srcOrd="0" destOrd="0" presId="urn:microsoft.com/office/officeart/2005/8/layout/cycle2"/>
    <dgm:cxn modelId="{1A9CE03F-76A1-4B80-8011-C9EAD9B1CBF4}" type="presOf" srcId="{06CE6806-0AF0-4BC0-B54D-91297D7F0CC1}" destId="{4CC16AB5-EE0B-41B6-A50D-CD9CBE747A8A}" srcOrd="1" destOrd="0" presId="urn:microsoft.com/office/officeart/2005/8/layout/cycle2"/>
    <dgm:cxn modelId="{CE0E4FC2-9C15-4071-9E8B-C3A3CAB52299}" type="presOf" srcId="{3F2E5DD9-3D89-4DD6-8934-0F5BB5D94781}" destId="{59E7CBB0-A38D-47BB-BF96-7AC3B26526F6}" srcOrd="0" destOrd="0" presId="urn:microsoft.com/office/officeart/2005/8/layout/cycle2"/>
    <dgm:cxn modelId="{23A20D52-2DCF-453C-B3B8-63C6025C9641}" type="presOf" srcId="{BCB407BB-E991-4E7A-A147-FB4710DF4885}" destId="{9C2650F1-0905-42A9-AAF2-1AFFA1CECAAE}" srcOrd="1" destOrd="0" presId="urn:microsoft.com/office/officeart/2005/8/layout/cycle2"/>
    <dgm:cxn modelId="{9F005E3A-7C8B-4A00-BD73-5E993BF2C102}" srcId="{30700B58-77A8-44F1-85A8-5B4C707FEB89}" destId="{45C80BB3-74EB-4056-A19A-05EEEEFC8701}" srcOrd="1" destOrd="0" parTransId="{DAD85A09-EC62-436E-BF44-FC5DDD9BC001}" sibTransId="{3F2E5DD9-3D89-4DD6-8934-0F5BB5D94781}"/>
    <dgm:cxn modelId="{18797EBC-26DE-4049-8D71-74B837980B34}" srcId="{30700B58-77A8-44F1-85A8-5B4C707FEB89}" destId="{ED155EE0-B712-4719-84B7-7E665BFF7B01}" srcOrd="4" destOrd="0" parTransId="{D233A919-30EE-4286-9ABD-C54070FEF885}" sibTransId="{06CE6806-0AF0-4BC0-B54D-91297D7F0CC1}"/>
    <dgm:cxn modelId="{70324C03-A0CF-4716-9CF8-5EF552506FDF}" type="presOf" srcId="{ED155EE0-B712-4719-84B7-7E665BFF7B01}" destId="{08C10B28-4968-4F98-BA9C-BE4ED6C4824E}" srcOrd="0" destOrd="0" presId="urn:microsoft.com/office/officeart/2005/8/layout/cycle2"/>
    <dgm:cxn modelId="{DFF8E7E2-7AD2-4EE5-8206-D07773060AD0}" srcId="{30700B58-77A8-44F1-85A8-5B4C707FEB89}" destId="{53B59091-BA5D-485A-ADD6-75615CA022DE}" srcOrd="2" destOrd="0" parTransId="{62BEEF75-A3AA-4DD1-94DA-BDB8D55A6D2E}" sibTransId="{B37B4503-7B05-424E-872F-81EB44E201F0}"/>
    <dgm:cxn modelId="{CBC6D6D4-ED08-478B-A773-950E32C66248}" type="presOf" srcId="{B37B4503-7B05-424E-872F-81EB44E201F0}" destId="{1ABF529D-B184-4471-B553-3C4EBB2CB801}" srcOrd="1" destOrd="0" presId="urn:microsoft.com/office/officeart/2005/8/layout/cycle2"/>
    <dgm:cxn modelId="{C34A176C-D163-4450-A597-1DEC9C084F33}" type="presOf" srcId="{53B59091-BA5D-485A-ADD6-75615CA022DE}" destId="{E0E23C08-C991-4526-978A-85C672E3AB3C}" srcOrd="0" destOrd="0" presId="urn:microsoft.com/office/officeart/2005/8/layout/cycle2"/>
    <dgm:cxn modelId="{A2B4AD9A-7265-4C4B-96FE-2E33FE95280B}" type="presOf" srcId="{DC2B2D86-2056-4886-AD21-EBBEE1671C63}" destId="{3E947B3A-DA14-474C-B5FB-858C53E32AF9}" srcOrd="0" destOrd="0" presId="urn:microsoft.com/office/officeart/2005/8/layout/cycle2"/>
    <dgm:cxn modelId="{E67ED387-B9AA-4261-A4F1-FE8AB67EE0A4}" srcId="{30700B58-77A8-44F1-85A8-5B4C707FEB89}" destId="{DC2B2D86-2056-4886-AD21-EBBEE1671C63}" srcOrd="3" destOrd="0" parTransId="{593033C8-8E21-46B4-8A4B-2C13754B1DA5}" sibTransId="{78245354-0611-467A-A284-4AA596A1C7B7}"/>
    <dgm:cxn modelId="{D9DC5DD6-F9BC-4F83-B7F5-7E2F1F5E4EFD}" type="presOf" srcId="{3F2E5DD9-3D89-4DD6-8934-0F5BB5D94781}" destId="{2513939F-BDFA-48FC-B7CC-683C07172068}" srcOrd="1" destOrd="0" presId="urn:microsoft.com/office/officeart/2005/8/layout/cycle2"/>
    <dgm:cxn modelId="{02196EBB-CEE2-4778-AF8D-80F0ED054137}" type="presOf" srcId="{B37B4503-7B05-424E-872F-81EB44E201F0}" destId="{8ACD1F0C-8CAC-42A4-820D-24B0257E8EBB}" srcOrd="0" destOrd="0" presId="urn:microsoft.com/office/officeart/2005/8/layout/cycle2"/>
    <dgm:cxn modelId="{F043ABFB-73A9-4F86-80B0-0AD086A1E4E8}" type="presOf" srcId="{B4569F92-F656-479F-BA52-3D065A0598ED}" destId="{71DC254D-58AE-40F4-8B4C-478D5F28D58D}" srcOrd="0" destOrd="0" presId="urn:microsoft.com/office/officeart/2005/8/layout/cycle2"/>
    <dgm:cxn modelId="{8FA7A896-3CA7-4573-BAB4-6C5827AE2FAC}" type="presParOf" srcId="{24A98045-5945-4CBA-B5D2-60AFBA7AA87F}" destId="{A35C9259-DE8C-4D29-A71C-1DA353B0D05C}" srcOrd="0" destOrd="0" presId="urn:microsoft.com/office/officeart/2005/8/layout/cycle2"/>
    <dgm:cxn modelId="{9DDDDA85-A4D5-49F5-93B5-80E5610F8D3C}" type="presParOf" srcId="{24A98045-5945-4CBA-B5D2-60AFBA7AA87F}" destId="{602B25DA-6233-4D85-9517-14C99D3E00E0}" srcOrd="1" destOrd="0" presId="urn:microsoft.com/office/officeart/2005/8/layout/cycle2"/>
    <dgm:cxn modelId="{2D003C36-32B0-4300-9BAF-2DA9F3ABBD34}" type="presParOf" srcId="{602B25DA-6233-4D85-9517-14C99D3E00E0}" destId="{9C2650F1-0905-42A9-AAF2-1AFFA1CECAAE}" srcOrd="0" destOrd="0" presId="urn:microsoft.com/office/officeart/2005/8/layout/cycle2"/>
    <dgm:cxn modelId="{7A48D2BB-E59F-42CA-80A4-90BD936AF53F}" type="presParOf" srcId="{24A98045-5945-4CBA-B5D2-60AFBA7AA87F}" destId="{BC957496-C733-43AF-B4E9-2172E213FBD3}" srcOrd="2" destOrd="0" presId="urn:microsoft.com/office/officeart/2005/8/layout/cycle2"/>
    <dgm:cxn modelId="{B6D36044-2FFF-46CA-B647-63BB9F1BD6E0}" type="presParOf" srcId="{24A98045-5945-4CBA-B5D2-60AFBA7AA87F}" destId="{59E7CBB0-A38D-47BB-BF96-7AC3B26526F6}" srcOrd="3" destOrd="0" presId="urn:microsoft.com/office/officeart/2005/8/layout/cycle2"/>
    <dgm:cxn modelId="{CF48F6D1-0BB1-48B3-B446-D4288A48AA01}" type="presParOf" srcId="{59E7CBB0-A38D-47BB-BF96-7AC3B26526F6}" destId="{2513939F-BDFA-48FC-B7CC-683C07172068}" srcOrd="0" destOrd="0" presId="urn:microsoft.com/office/officeart/2005/8/layout/cycle2"/>
    <dgm:cxn modelId="{8A2695D7-63BF-4B92-BA41-AA3A2BC85452}" type="presParOf" srcId="{24A98045-5945-4CBA-B5D2-60AFBA7AA87F}" destId="{E0E23C08-C991-4526-978A-85C672E3AB3C}" srcOrd="4" destOrd="0" presId="urn:microsoft.com/office/officeart/2005/8/layout/cycle2"/>
    <dgm:cxn modelId="{39FBBFAD-E01F-4F87-9000-C469EAB0B670}" type="presParOf" srcId="{24A98045-5945-4CBA-B5D2-60AFBA7AA87F}" destId="{8ACD1F0C-8CAC-42A4-820D-24B0257E8EBB}" srcOrd="5" destOrd="0" presId="urn:microsoft.com/office/officeart/2005/8/layout/cycle2"/>
    <dgm:cxn modelId="{C1E5AF20-67F0-4D38-B8C9-05CAFE5BC022}" type="presParOf" srcId="{8ACD1F0C-8CAC-42A4-820D-24B0257E8EBB}" destId="{1ABF529D-B184-4471-B553-3C4EBB2CB801}" srcOrd="0" destOrd="0" presId="urn:microsoft.com/office/officeart/2005/8/layout/cycle2"/>
    <dgm:cxn modelId="{84CFCDEB-0CCD-42F3-A0B1-FDA4D27AC329}" type="presParOf" srcId="{24A98045-5945-4CBA-B5D2-60AFBA7AA87F}" destId="{3E947B3A-DA14-474C-B5FB-858C53E32AF9}" srcOrd="6" destOrd="0" presId="urn:microsoft.com/office/officeart/2005/8/layout/cycle2"/>
    <dgm:cxn modelId="{306A4A5A-D0AC-4F4B-B11F-77F56A79F21D}" type="presParOf" srcId="{24A98045-5945-4CBA-B5D2-60AFBA7AA87F}" destId="{8C9DB96F-BECF-46AC-BDEA-7D076BA9384B}" srcOrd="7" destOrd="0" presId="urn:microsoft.com/office/officeart/2005/8/layout/cycle2"/>
    <dgm:cxn modelId="{3B6E1A77-040D-406E-AFEE-8C28290F2DF2}" type="presParOf" srcId="{8C9DB96F-BECF-46AC-BDEA-7D076BA9384B}" destId="{D0F2FEC2-9279-4F5F-AD0A-5BC613AE6589}" srcOrd="0" destOrd="0" presId="urn:microsoft.com/office/officeart/2005/8/layout/cycle2"/>
    <dgm:cxn modelId="{4B58455D-5F73-4296-B79A-A8AE084F77D0}" type="presParOf" srcId="{24A98045-5945-4CBA-B5D2-60AFBA7AA87F}" destId="{08C10B28-4968-4F98-BA9C-BE4ED6C4824E}" srcOrd="8" destOrd="0" presId="urn:microsoft.com/office/officeart/2005/8/layout/cycle2"/>
    <dgm:cxn modelId="{CD00EA3E-C5E5-43DD-A502-DFB4EE65D74E}" type="presParOf" srcId="{24A98045-5945-4CBA-B5D2-60AFBA7AA87F}" destId="{583AB98E-39C0-4921-9DF5-29FF0E091397}" srcOrd="9" destOrd="0" presId="urn:microsoft.com/office/officeart/2005/8/layout/cycle2"/>
    <dgm:cxn modelId="{412F05AE-9C33-41A9-A58C-CC7267B55279}" type="presParOf" srcId="{583AB98E-39C0-4921-9DF5-29FF0E091397}" destId="{4CC16AB5-EE0B-41B6-A50D-CD9CBE747A8A}" srcOrd="0" destOrd="0" presId="urn:microsoft.com/office/officeart/2005/8/layout/cycle2"/>
    <dgm:cxn modelId="{769073A7-ECEE-4154-8B11-958DF5C3C16D}" type="presParOf" srcId="{24A98045-5945-4CBA-B5D2-60AFBA7AA87F}" destId="{A174DD49-EBF7-416D-865F-88C590110657}" srcOrd="10" destOrd="0" presId="urn:microsoft.com/office/officeart/2005/8/layout/cycle2"/>
    <dgm:cxn modelId="{C44E354E-EADA-417F-99BC-A59228EAF9F8}" type="presParOf" srcId="{24A98045-5945-4CBA-B5D2-60AFBA7AA87F}" destId="{71DC254D-58AE-40F4-8B4C-478D5F28D58D}" srcOrd="11" destOrd="0" presId="urn:microsoft.com/office/officeart/2005/8/layout/cycle2"/>
    <dgm:cxn modelId="{5474F126-1812-4E13-B850-06A871A5DF8F}" type="presParOf" srcId="{71DC254D-58AE-40F4-8B4C-478D5F28D58D}" destId="{FF14AFDA-9075-44CE-8B8F-10D5B60A902F}"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41B7F3-361C-4A54-B6F8-25AE3AFE9BB1}"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n-US"/>
        </a:p>
      </dgm:t>
    </dgm:pt>
    <dgm:pt modelId="{7982DC29-82CD-4D0B-BFBE-B32BD532AC8F}">
      <dgm:prSet phldrT="[Text]"/>
      <dgm:spPr/>
      <dgm:t>
        <a:bodyPr/>
        <a:lstStyle/>
        <a:p>
          <a:r>
            <a:rPr lang="en-US" dirty="0" smtClean="0"/>
            <a:t>Effects = </a:t>
          </a:r>
        </a:p>
        <a:p>
          <a:r>
            <a:rPr lang="en-US" dirty="0" smtClean="0"/>
            <a:t>What ?</a:t>
          </a:r>
          <a:endParaRPr lang="en-US" dirty="0"/>
        </a:p>
      </dgm:t>
    </dgm:pt>
    <dgm:pt modelId="{170235D5-2BF4-4B91-A23C-07F42BAE8A9D}" type="parTrans" cxnId="{C8CF174B-D329-4935-817C-B60699098867}">
      <dgm:prSet/>
      <dgm:spPr/>
      <dgm:t>
        <a:bodyPr/>
        <a:lstStyle/>
        <a:p>
          <a:endParaRPr lang="en-US"/>
        </a:p>
      </dgm:t>
    </dgm:pt>
    <dgm:pt modelId="{9255AB91-074A-4F6B-86B4-ED5CD3F03A08}" type="sibTrans" cxnId="{C8CF174B-D329-4935-817C-B60699098867}">
      <dgm:prSet/>
      <dgm:spPr/>
      <dgm:t>
        <a:bodyPr/>
        <a:lstStyle/>
        <a:p>
          <a:endParaRPr lang="en-US"/>
        </a:p>
      </dgm:t>
    </dgm:pt>
    <dgm:pt modelId="{F9396B40-652E-47BF-B8F1-695563550B11}">
      <dgm:prSet phldrT="[Text]"/>
      <dgm:spPr/>
      <dgm:t>
        <a:bodyPr/>
        <a:lstStyle/>
        <a:p>
          <a:r>
            <a:rPr lang="en-US" dirty="0" smtClean="0"/>
            <a:t>Causes = Why ?</a:t>
          </a:r>
          <a:endParaRPr lang="en-US" dirty="0"/>
        </a:p>
      </dgm:t>
    </dgm:pt>
    <dgm:pt modelId="{6F852831-4B15-4B40-A3F5-0CDECCFDF049}" type="parTrans" cxnId="{74BE08E0-9F68-4E4A-A3F0-4DBDFCD5839A}">
      <dgm:prSet/>
      <dgm:spPr/>
      <dgm:t>
        <a:bodyPr/>
        <a:lstStyle/>
        <a:p>
          <a:endParaRPr lang="en-US"/>
        </a:p>
      </dgm:t>
    </dgm:pt>
    <dgm:pt modelId="{C4AB1E02-F185-4B9D-A5A3-DE29D59DF6F7}" type="sibTrans" cxnId="{74BE08E0-9F68-4E4A-A3F0-4DBDFCD5839A}">
      <dgm:prSet/>
      <dgm:spPr/>
      <dgm:t>
        <a:bodyPr/>
        <a:lstStyle/>
        <a:p>
          <a:endParaRPr lang="en-US"/>
        </a:p>
      </dgm:t>
    </dgm:pt>
    <dgm:pt modelId="{02DD2920-1E08-48C8-AB0F-C326B36C206F}" type="pres">
      <dgm:prSet presAssocID="{7441B7F3-361C-4A54-B6F8-25AE3AFE9BB1}" presName="diagram" presStyleCnt="0">
        <dgm:presLayoutVars>
          <dgm:dir/>
          <dgm:resizeHandles val="exact"/>
        </dgm:presLayoutVars>
      </dgm:prSet>
      <dgm:spPr/>
      <dgm:t>
        <a:bodyPr/>
        <a:lstStyle/>
        <a:p>
          <a:endParaRPr lang="en-US"/>
        </a:p>
      </dgm:t>
    </dgm:pt>
    <dgm:pt modelId="{BEB7AC24-AE61-4E82-BD59-109A53185EAE}" type="pres">
      <dgm:prSet presAssocID="{7982DC29-82CD-4D0B-BFBE-B32BD532AC8F}" presName="arrow" presStyleLbl="node1" presStyleIdx="0" presStyleCnt="2" custRadScaleRad="101020" custRadScaleInc="-4531">
        <dgm:presLayoutVars>
          <dgm:bulletEnabled val="1"/>
        </dgm:presLayoutVars>
      </dgm:prSet>
      <dgm:spPr/>
      <dgm:t>
        <a:bodyPr/>
        <a:lstStyle/>
        <a:p>
          <a:endParaRPr lang="en-US"/>
        </a:p>
      </dgm:t>
    </dgm:pt>
    <dgm:pt modelId="{EA7D064B-BF7E-4CE0-96AF-48B4511BFD2C}" type="pres">
      <dgm:prSet presAssocID="{F9396B40-652E-47BF-B8F1-695563550B11}" presName="arrow" presStyleLbl="node1" presStyleIdx="1" presStyleCnt="2" custRadScaleRad="432242" custRadScaleInc="1056">
        <dgm:presLayoutVars>
          <dgm:bulletEnabled val="1"/>
        </dgm:presLayoutVars>
      </dgm:prSet>
      <dgm:spPr/>
      <dgm:t>
        <a:bodyPr/>
        <a:lstStyle/>
        <a:p>
          <a:endParaRPr lang="en-US"/>
        </a:p>
      </dgm:t>
    </dgm:pt>
  </dgm:ptLst>
  <dgm:cxnLst>
    <dgm:cxn modelId="{ABB02FCF-FE3C-410F-8E35-71EE6C1E0FE5}" type="presOf" srcId="{7441B7F3-361C-4A54-B6F8-25AE3AFE9BB1}" destId="{02DD2920-1E08-48C8-AB0F-C326B36C206F}" srcOrd="0" destOrd="0" presId="urn:microsoft.com/office/officeart/2005/8/layout/arrow5"/>
    <dgm:cxn modelId="{74BE08E0-9F68-4E4A-A3F0-4DBDFCD5839A}" srcId="{7441B7F3-361C-4A54-B6F8-25AE3AFE9BB1}" destId="{F9396B40-652E-47BF-B8F1-695563550B11}" srcOrd="1" destOrd="0" parTransId="{6F852831-4B15-4B40-A3F5-0CDECCFDF049}" sibTransId="{C4AB1E02-F185-4B9D-A5A3-DE29D59DF6F7}"/>
    <dgm:cxn modelId="{BE160AA3-66D4-4400-83DC-38E4077367C8}" type="presOf" srcId="{F9396B40-652E-47BF-B8F1-695563550B11}" destId="{EA7D064B-BF7E-4CE0-96AF-48B4511BFD2C}" srcOrd="0" destOrd="0" presId="urn:microsoft.com/office/officeart/2005/8/layout/arrow5"/>
    <dgm:cxn modelId="{35D18651-C5D7-41D2-8A7E-717B81A32EF3}" type="presOf" srcId="{7982DC29-82CD-4D0B-BFBE-B32BD532AC8F}" destId="{BEB7AC24-AE61-4E82-BD59-109A53185EAE}" srcOrd="0" destOrd="0" presId="urn:microsoft.com/office/officeart/2005/8/layout/arrow5"/>
    <dgm:cxn modelId="{C8CF174B-D329-4935-817C-B60699098867}" srcId="{7441B7F3-361C-4A54-B6F8-25AE3AFE9BB1}" destId="{7982DC29-82CD-4D0B-BFBE-B32BD532AC8F}" srcOrd="0" destOrd="0" parTransId="{170235D5-2BF4-4B91-A23C-07F42BAE8A9D}" sibTransId="{9255AB91-074A-4F6B-86B4-ED5CD3F03A08}"/>
    <dgm:cxn modelId="{CEE43C5A-B253-4FC5-8F65-35BD7425D025}" type="presParOf" srcId="{02DD2920-1E08-48C8-AB0F-C326B36C206F}" destId="{BEB7AC24-AE61-4E82-BD59-109A53185EAE}" srcOrd="0" destOrd="0" presId="urn:microsoft.com/office/officeart/2005/8/layout/arrow5"/>
    <dgm:cxn modelId="{E916A8BF-E45C-4497-8CB1-B6D513597543}" type="presParOf" srcId="{02DD2920-1E08-48C8-AB0F-C326B36C206F}" destId="{EA7D064B-BF7E-4CE0-96AF-48B4511BFD2C}"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299EEE7-40AA-4809-B33D-BC40D536D948}" type="doc">
      <dgm:prSet loTypeId="urn:microsoft.com/office/officeart/2005/8/layout/chevron2" loCatId="list" qsTypeId="urn:microsoft.com/office/officeart/2005/8/quickstyle/3d2" qsCatId="3D" csTypeId="urn:microsoft.com/office/officeart/2005/8/colors/colorful2" csCatId="colorful" phldr="1"/>
      <dgm:spPr/>
      <dgm:t>
        <a:bodyPr/>
        <a:lstStyle/>
        <a:p>
          <a:endParaRPr lang="en-US"/>
        </a:p>
      </dgm:t>
    </dgm:pt>
    <dgm:pt modelId="{83A2F6C4-9D58-4A9A-923B-A2DAB7CA34DE}">
      <dgm:prSet phldrT="[Text]" custT="1"/>
      <dgm:spPr>
        <a:ln>
          <a:solidFill>
            <a:schemeClr val="tx1"/>
          </a:solidFill>
        </a:ln>
      </dgm:spPr>
      <dgm:t>
        <a:bodyPr/>
        <a:lstStyle/>
        <a:p>
          <a:r>
            <a:rPr lang="en-US" sz="6000" b="1" dirty="0" smtClean="0">
              <a:solidFill>
                <a:schemeClr val="tx1"/>
              </a:solidFill>
            </a:rPr>
            <a:t>S</a:t>
          </a:r>
          <a:endParaRPr lang="en-US" sz="6000" b="1" dirty="0">
            <a:solidFill>
              <a:schemeClr val="tx1"/>
            </a:solidFill>
          </a:endParaRPr>
        </a:p>
      </dgm:t>
    </dgm:pt>
    <dgm:pt modelId="{6B395BB0-177B-4B60-AD07-C93E93A88ACB}" type="parTrans" cxnId="{ADC55AC1-2F3B-47A3-9F3C-0F1E8067E1AD}">
      <dgm:prSet/>
      <dgm:spPr/>
      <dgm:t>
        <a:bodyPr/>
        <a:lstStyle/>
        <a:p>
          <a:endParaRPr lang="en-US"/>
        </a:p>
      </dgm:t>
    </dgm:pt>
    <dgm:pt modelId="{AAA07F90-EAFE-4E63-9B7D-6F8AE3109729}" type="sibTrans" cxnId="{ADC55AC1-2F3B-47A3-9F3C-0F1E8067E1AD}">
      <dgm:prSet/>
      <dgm:spPr/>
      <dgm:t>
        <a:bodyPr/>
        <a:lstStyle/>
        <a:p>
          <a:endParaRPr lang="en-US"/>
        </a:p>
      </dgm:t>
    </dgm:pt>
    <dgm:pt modelId="{1AEF5E1F-4926-4A4D-B376-CEE49E3FA066}">
      <dgm:prSet phldrT="[Text]" custT="1"/>
      <dgm:spPr/>
      <dgm:t>
        <a:bodyPr/>
        <a:lstStyle/>
        <a:p>
          <a:r>
            <a:rPr lang="en-US" sz="3600" i="1" u="none" dirty="0" smtClean="0"/>
            <a:t>Specific: </a:t>
          </a:r>
          <a:r>
            <a:rPr lang="en-US" sz="3600" b="1" dirty="0" smtClean="0"/>
            <a:t>T</a:t>
          </a:r>
          <a:r>
            <a:rPr lang="en-US" sz="3600" b="1" i="0" dirty="0" smtClean="0"/>
            <a:t>arget</a:t>
          </a:r>
          <a:endParaRPr lang="en-US" sz="3600" dirty="0"/>
        </a:p>
      </dgm:t>
    </dgm:pt>
    <dgm:pt modelId="{42C36F4F-F17F-4406-9CE7-525B995FD434}" type="parTrans" cxnId="{3551730A-2ED7-4BD1-828F-09D3AE189398}">
      <dgm:prSet/>
      <dgm:spPr/>
      <dgm:t>
        <a:bodyPr/>
        <a:lstStyle/>
        <a:p>
          <a:endParaRPr lang="en-US"/>
        </a:p>
      </dgm:t>
    </dgm:pt>
    <dgm:pt modelId="{A43DE427-16DD-4742-A21D-626D7C8F3022}" type="sibTrans" cxnId="{3551730A-2ED7-4BD1-828F-09D3AE189398}">
      <dgm:prSet/>
      <dgm:spPr/>
      <dgm:t>
        <a:bodyPr/>
        <a:lstStyle/>
        <a:p>
          <a:endParaRPr lang="en-US"/>
        </a:p>
      </dgm:t>
    </dgm:pt>
    <dgm:pt modelId="{D16BEE75-6EFD-4D82-B90A-8163EFCD451A}">
      <dgm:prSet phldrT="[Text]" custT="1"/>
      <dgm:spPr>
        <a:ln>
          <a:solidFill>
            <a:schemeClr val="tx1"/>
          </a:solidFill>
        </a:ln>
      </dgm:spPr>
      <dgm:t>
        <a:bodyPr/>
        <a:lstStyle/>
        <a:p>
          <a:r>
            <a:rPr lang="en-US" sz="6000" b="1" dirty="0" smtClean="0">
              <a:solidFill>
                <a:schemeClr val="tx1"/>
              </a:solidFill>
            </a:rPr>
            <a:t>M</a:t>
          </a:r>
          <a:endParaRPr lang="en-US" sz="2800" b="1" dirty="0">
            <a:solidFill>
              <a:schemeClr val="tx1"/>
            </a:solidFill>
          </a:endParaRPr>
        </a:p>
      </dgm:t>
    </dgm:pt>
    <dgm:pt modelId="{D9134A93-C874-41AD-BE42-4B8A7E4F7411}" type="parTrans" cxnId="{02C3DCFF-FAF9-4E21-B46D-AC6CFA4504B3}">
      <dgm:prSet/>
      <dgm:spPr/>
      <dgm:t>
        <a:bodyPr/>
        <a:lstStyle/>
        <a:p>
          <a:endParaRPr lang="en-US"/>
        </a:p>
      </dgm:t>
    </dgm:pt>
    <dgm:pt modelId="{2B1CA11F-2A06-4F89-A514-A2426837D123}" type="sibTrans" cxnId="{02C3DCFF-FAF9-4E21-B46D-AC6CFA4504B3}">
      <dgm:prSet/>
      <dgm:spPr/>
      <dgm:t>
        <a:bodyPr/>
        <a:lstStyle/>
        <a:p>
          <a:endParaRPr lang="en-US"/>
        </a:p>
      </dgm:t>
    </dgm:pt>
    <dgm:pt modelId="{37FDFDA8-DE7C-4548-A74B-F5209681794F}">
      <dgm:prSet phldrT="[Text]" custT="1"/>
      <dgm:spPr/>
      <dgm:t>
        <a:bodyPr/>
        <a:lstStyle/>
        <a:p>
          <a:r>
            <a:rPr lang="en-US" sz="3600" i="1" u="none" dirty="0" smtClean="0"/>
            <a:t>Measurable</a:t>
          </a:r>
          <a:r>
            <a:rPr lang="en-US" sz="3600" dirty="0" smtClean="0"/>
            <a:t>: </a:t>
          </a:r>
          <a:r>
            <a:rPr lang="en-US" sz="3600" b="1" dirty="0" smtClean="0"/>
            <a:t>Q</a:t>
          </a:r>
          <a:r>
            <a:rPr lang="en-US" sz="3600" b="1" i="0" dirty="0" smtClean="0"/>
            <a:t>uantify</a:t>
          </a:r>
          <a:endParaRPr lang="en-US" sz="3600" dirty="0"/>
        </a:p>
      </dgm:t>
    </dgm:pt>
    <dgm:pt modelId="{242A2307-8044-4C04-8385-419348A6A25E}" type="parTrans" cxnId="{9E868F09-4D5E-470F-A849-A5465F4A78FC}">
      <dgm:prSet/>
      <dgm:spPr/>
      <dgm:t>
        <a:bodyPr/>
        <a:lstStyle/>
        <a:p>
          <a:endParaRPr lang="en-US"/>
        </a:p>
      </dgm:t>
    </dgm:pt>
    <dgm:pt modelId="{EA1A8B9F-B42C-447B-A509-68281DD06829}" type="sibTrans" cxnId="{9E868F09-4D5E-470F-A849-A5465F4A78FC}">
      <dgm:prSet/>
      <dgm:spPr/>
      <dgm:t>
        <a:bodyPr/>
        <a:lstStyle/>
        <a:p>
          <a:endParaRPr lang="en-US"/>
        </a:p>
      </dgm:t>
    </dgm:pt>
    <dgm:pt modelId="{2E906989-72FE-47A8-8CAD-44888DF5DAC4}">
      <dgm:prSet phldrT="[Text]" custT="1"/>
      <dgm:spPr>
        <a:ln>
          <a:solidFill>
            <a:schemeClr val="tx1"/>
          </a:solidFill>
        </a:ln>
      </dgm:spPr>
      <dgm:t>
        <a:bodyPr/>
        <a:lstStyle/>
        <a:p>
          <a:r>
            <a:rPr lang="en-US" sz="6000" b="1" dirty="0" smtClean="0">
              <a:solidFill>
                <a:schemeClr val="tx1"/>
              </a:solidFill>
            </a:rPr>
            <a:t>A</a:t>
          </a:r>
          <a:endParaRPr lang="en-US" sz="2800" b="1" dirty="0">
            <a:solidFill>
              <a:schemeClr val="tx1"/>
            </a:solidFill>
          </a:endParaRPr>
        </a:p>
      </dgm:t>
    </dgm:pt>
    <dgm:pt modelId="{D836A6E6-1FC0-43E9-8B16-B04B68475B9E}" type="parTrans" cxnId="{B286A90F-3105-4A75-9A96-236D98D17EC7}">
      <dgm:prSet/>
      <dgm:spPr/>
      <dgm:t>
        <a:bodyPr/>
        <a:lstStyle/>
        <a:p>
          <a:endParaRPr lang="en-US"/>
        </a:p>
      </dgm:t>
    </dgm:pt>
    <dgm:pt modelId="{DED2F6DD-1596-4E48-9A2F-6D7A1C9B381A}" type="sibTrans" cxnId="{B286A90F-3105-4A75-9A96-236D98D17EC7}">
      <dgm:prSet/>
      <dgm:spPr/>
      <dgm:t>
        <a:bodyPr/>
        <a:lstStyle/>
        <a:p>
          <a:endParaRPr lang="en-US"/>
        </a:p>
      </dgm:t>
    </dgm:pt>
    <dgm:pt modelId="{8678A8C1-70D2-4311-B301-38D4E7FE6785}">
      <dgm:prSet phldrT="[Text]" custT="1"/>
      <dgm:spPr>
        <a:ln>
          <a:solidFill>
            <a:schemeClr val="tx1"/>
          </a:solidFill>
        </a:ln>
      </dgm:spPr>
      <dgm:t>
        <a:bodyPr/>
        <a:lstStyle/>
        <a:p>
          <a:r>
            <a:rPr lang="en-US" sz="3600" i="1" u="none" dirty="0" smtClean="0"/>
            <a:t>Assignable</a:t>
          </a:r>
          <a:r>
            <a:rPr lang="en-US" sz="3600" dirty="0" smtClean="0"/>
            <a:t>:  S</a:t>
          </a:r>
          <a:r>
            <a:rPr lang="en-US" sz="3600" b="0" i="0" dirty="0" smtClean="0"/>
            <a:t>pecify </a:t>
          </a:r>
          <a:r>
            <a:rPr lang="en-US" sz="3600" b="1" i="0" dirty="0" smtClean="0"/>
            <a:t>who</a:t>
          </a:r>
          <a:endParaRPr lang="en-US" sz="3600" dirty="0"/>
        </a:p>
      </dgm:t>
    </dgm:pt>
    <dgm:pt modelId="{83487191-3BC5-464E-A31F-B8325BF5427D}" type="parTrans" cxnId="{7B50C3D8-2D1B-47E2-BEEC-6F419F9BD153}">
      <dgm:prSet/>
      <dgm:spPr/>
      <dgm:t>
        <a:bodyPr/>
        <a:lstStyle/>
        <a:p>
          <a:endParaRPr lang="en-US"/>
        </a:p>
      </dgm:t>
    </dgm:pt>
    <dgm:pt modelId="{67FAE3DA-DE38-493F-846C-E347A14CE94A}" type="sibTrans" cxnId="{7B50C3D8-2D1B-47E2-BEEC-6F419F9BD153}">
      <dgm:prSet/>
      <dgm:spPr/>
      <dgm:t>
        <a:bodyPr/>
        <a:lstStyle/>
        <a:p>
          <a:endParaRPr lang="en-US"/>
        </a:p>
      </dgm:t>
    </dgm:pt>
    <dgm:pt modelId="{AAE9234B-BEBE-4D2D-9997-F985A7E20FE5}">
      <dgm:prSet custT="1"/>
      <dgm:spPr>
        <a:ln>
          <a:solidFill>
            <a:schemeClr val="tx1"/>
          </a:solidFill>
        </a:ln>
      </dgm:spPr>
      <dgm:t>
        <a:bodyPr/>
        <a:lstStyle/>
        <a:p>
          <a:r>
            <a:rPr lang="en-US" sz="6000" b="1" dirty="0" smtClean="0">
              <a:solidFill>
                <a:schemeClr val="tx1"/>
              </a:solidFill>
            </a:rPr>
            <a:t>T</a:t>
          </a:r>
          <a:endParaRPr lang="en-US" sz="6000" b="1" dirty="0">
            <a:solidFill>
              <a:schemeClr val="tx1"/>
            </a:solidFill>
          </a:endParaRPr>
        </a:p>
      </dgm:t>
    </dgm:pt>
    <dgm:pt modelId="{244BEC1B-155B-44E9-A92A-40C5B2C30AA2}" type="parTrans" cxnId="{2358B1E6-07B6-4B22-9D0C-25A9F1B96BDF}">
      <dgm:prSet/>
      <dgm:spPr/>
      <dgm:t>
        <a:bodyPr/>
        <a:lstStyle/>
        <a:p>
          <a:endParaRPr lang="en-US"/>
        </a:p>
      </dgm:t>
    </dgm:pt>
    <dgm:pt modelId="{6E9C39E2-C3AC-4098-A55D-B488DAF67D80}" type="sibTrans" cxnId="{2358B1E6-07B6-4B22-9D0C-25A9F1B96BDF}">
      <dgm:prSet/>
      <dgm:spPr/>
      <dgm:t>
        <a:bodyPr/>
        <a:lstStyle/>
        <a:p>
          <a:endParaRPr lang="en-US"/>
        </a:p>
      </dgm:t>
    </dgm:pt>
    <dgm:pt modelId="{53BC8E24-844E-42A0-ADAD-B98B24EDEE4D}">
      <dgm:prSet custT="1"/>
      <dgm:spPr>
        <a:ln>
          <a:solidFill>
            <a:schemeClr val="tx1"/>
          </a:solidFill>
        </a:ln>
      </dgm:spPr>
      <dgm:t>
        <a:bodyPr/>
        <a:lstStyle/>
        <a:p>
          <a:r>
            <a:rPr lang="en-US" sz="6000" b="1" dirty="0" smtClean="0">
              <a:solidFill>
                <a:schemeClr val="tx1"/>
              </a:solidFill>
            </a:rPr>
            <a:t>R</a:t>
          </a:r>
          <a:endParaRPr lang="en-US" sz="6000" b="1" dirty="0">
            <a:solidFill>
              <a:schemeClr val="tx1"/>
            </a:solidFill>
          </a:endParaRPr>
        </a:p>
      </dgm:t>
    </dgm:pt>
    <dgm:pt modelId="{A63B6A7A-BC8F-4FC5-AB60-6D7950ED9A9A}" type="parTrans" cxnId="{94BCBA0D-7113-48C1-9F55-690391B822E7}">
      <dgm:prSet/>
      <dgm:spPr/>
      <dgm:t>
        <a:bodyPr/>
        <a:lstStyle/>
        <a:p>
          <a:endParaRPr lang="en-US"/>
        </a:p>
      </dgm:t>
    </dgm:pt>
    <dgm:pt modelId="{8C5B8F78-D52C-4C94-A810-29A66E386F62}" type="sibTrans" cxnId="{94BCBA0D-7113-48C1-9F55-690391B822E7}">
      <dgm:prSet/>
      <dgm:spPr/>
      <dgm:t>
        <a:bodyPr/>
        <a:lstStyle/>
        <a:p>
          <a:endParaRPr lang="en-US"/>
        </a:p>
      </dgm:t>
    </dgm:pt>
    <dgm:pt modelId="{BB5C232E-A4C4-4685-A44C-F474708790D4}">
      <dgm:prSet custT="1"/>
      <dgm:spPr>
        <a:ln>
          <a:solidFill>
            <a:schemeClr val="tx1"/>
          </a:solidFill>
        </a:ln>
      </dgm:spPr>
      <dgm:t>
        <a:bodyPr/>
        <a:lstStyle/>
        <a:p>
          <a:r>
            <a:rPr lang="en-US" sz="3600" i="1" u="none" dirty="0" smtClean="0"/>
            <a:t>Realistic</a:t>
          </a:r>
          <a:r>
            <a:rPr lang="en-US" sz="3600" dirty="0" smtClean="0"/>
            <a:t>: </a:t>
          </a:r>
          <a:r>
            <a:rPr lang="en-US" sz="3600" b="1" dirty="0" smtClean="0"/>
            <a:t>W</a:t>
          </a:r>
          <a:r>
            <a:rPr lang="en-US" sz="3600" b="1" i="0" dirty="0" smtClean="0"/>
            <a:t>hat</a:t>
          </a:r>
          <a:r>
            <a:rPr lang="en-US" sz="3600" b="0" i="0" dirty="0" smtClean="0"/>
            <a:t> results</a:t>
          </a:r>
          <a:endParaRPr lang="en-US" sz="3600" dirty="0"/>
        </a:p>
      </dgm:t>
    </dgm:pt>
    <dgm:pt modelId="{19207B27-924B-4D28-9707-C7797D5F2A8C}" type="parTrans" cxnId="{7E7CD121-289E-4449-A66C-A6EFC3E592F4}">
      <dgm:prSet/>
      <dgm:spPr/>
      <dgm:t>
        <a:bodyPr/>
        <a:lstStyle/>
        <a:p>
          <a:endParaRPr lang="en-US"/>
        </a:p>
      </dgm:t>
    </dgm:pt>
    <dgm:pt modelId="{293CB899-55B2-4E40-A616-B5E9D6B4B4CF}" type="sibTrans" cxnId="{7E7CD121-289E-4449-A66C-A6EFC3E592F4}">
      <dgm:prSet/>
      <dgm:spPr/>
      <dgm:t>
        <a:bodyPr/>
        <a:lstStyle/>
        <a:p>
          <a:endParaRPr lang="en-US"/>
        </a:p>
      </dgm:t>
    </dgm:pt>
    <dgm:pt modelId="{AB9AA7AD-2D33-4970-8F48-6DBAD228BF15}">
      <dgm:prSet custT="1"/>
      <dgm:spPr>
        <a:ln>
          <a:solidFill>
            <a:schemeClr val="tx1"/>
          </a:solidFill>
        </a:ln>
      </dgm:spPr>
      <dgm:t>
        <a:bodyPr/>
        <a:lstStyle/>
        <a:p>
          <a:r>
            <a:rPr lang="en-US" sz="3600" i="1" u="none" dirty="0" smtClean="0"/>
            <a:t>Time</a:t>
          </a:r>
          <a:r>
            <a:rPr lang="en-US" sz="3600" u="none" dirty="0" smtClean="0"/>
            <a:t> </a:t>
          </a:r>
          <a:r>
            <a:rPr lang="en-US" sz="3600" i="1" u="none" dirty="0" smtClean="0"/>
            <a:t>Bound</a:t>
          </a:r>
          <a:r>
            <a:rPr lang="en-US" sz="3600" dirty="0" smtClean="0"/>
            <a:t>: S</a:t>
          </a:r>
          <a:r>
            <a:rPr lang="en-US" sz="3600" b="0" i="0" dirty="0" smtClean="0"/>
            <a:t>pecify </a:t>
          </a:r>
          <a:r>
            <a:rPr lang="en-US" sz="3600" b="1" i="0" dirty="0" smtClean="0"/>
            <a:t>when</a:t>
          </a:r>
          <a:endParaRPr lang="en-US" sz="3600" dirty="0"/>
        </a:p>
      </dgm:t>
    </dgm:pt>
    <dgm:pt modelId="{5558F165-9F92-4FF8-A5F8-B24EB4683854}" type="parTrans" cxnId="{399632C7-B9F6-496C-8149-194EF948ADF6}">
      <dgm:prSet/>
      <dgm:spPr/>
      <dgm:t>
        <a:bodyPr/>
        <a:lstStyle/>
        <a:p>
          <a:endParaRPr lang="en-US"/>
        </a:p>
      </dgm:t>
    </dgm:pt>
    <dgm:pt modelId="{A18591A5-126B-43FD-9E86-1544BA422518}" type="sibTrans" cxnId="{399632C7-B9F6-496C-8149-194EF948ADF6}">
      <dgm:prSet/>
      <dgm:spPr/>
      <dgm:t>
        <a:bodyPr/>
        <a:lstStyle/>
        <a:p>
          <a:endParaRPr lang="en-US"/>
        </a:p>
      </dgm:t>
    </dgm:pt>
    <dgm:pt modelId="{7CA50473-D941-4D12-8B04-901B4F18CE4B}" type="pres">
      <dgm:prSet presAssocID="{1299EEE7-40AA-4809-B33D-BC40D536D948}" presName="linearFlow" presStyleCnt="0">
        <dgm:presLayoutVars>
          <dgm:dir/>
          <dgm:animLvl val="lvl"/>
          <dgm:resizeHandles val="exact"/>
        </dgm:presLayoutVars>
      </dgm:prSet>
      <dgm:spPr/>
      <dgm:t>
        <a:bodyPr/>
        <a:lstStyle/>
        <a:p>
          <a:endParaRPr lang="en-US"/>
        </a:p>
      </dgm:t>
    </dgm:pt>
    <dgm:pt modelId="{49BAB6CA-2571-4730-A3F3-F43EB287ACA9}" type="pres">
      <dgm:prSet presAssocID="{83A2F6C4-9D58-4A9A-923B-A2DAB7CA34DE}" presName="composite" presStyleCnt="0"/>
      <dgm:spPr/>
    </dgm:pt>
    <dgm:pt modelId="{112C787B-63A8-46A0-9E46-4811EAA8F662}" type="pres">
      <dgm:prSet presAssocID="{83A2F6C4-9D58-4A9A-923B-A2DAB7CA34DE}" presName="parentText" presStyleLbl="alignNode1" presStyleIdx="0" presStyleCnt="5">
        <dgm:presLayoutVars>
          <dgm:chMax val="1"/>
          <dgm:bulletEnabled val="1"/>
        </dgm:presLayoutVars>
      </dgm:prSet>
      <dgm:spPr/>
      <dgm:t>
        <a:bodyPr/>
        <a:lstStyle/>
        <a:p>
          <a:endParaRPr lang="en-US"/>
        </a:p>
      </dgm:t>
    </dgm:pt>
    <dgm:pt modelId="{33880DB9-5EF9-4989-9D52-188ACFB434CE}" type="pres">
      <dgm:prSet presAssocID="{83A2F6C4-9D58-4A9A-923B-A2DAB7CA34DE}" presName="descendantText" presStyleLbl="alignAcc1" presStyleIdx="0" presStyleCnt="5">
        <dgm:presLayoutVars>
          <dgm:bulletEnabled val="1"/>
        </dgm:presLayoutVars>
      </dgm:prSet>
      <dgm:spPr/>
      <dgm:t>
        <a:bodyPr/>
        <a:lstStyle/>
        <a:p>
          <a:endParaRPr lang="en-US"/>
        </a:p>
      </dgm:t>
    </dgm:pt>
    <dgm:pt modelId="{9F3FD99B-EE19-47A2-BF10-6572BBC9D604}" type="pres">
      <dgm:prSet presAssocID="{AAA07F90-EAFE-4E63-9B7D-6F8AE3109729}" presName="sp" presStyleCnt="0"/>
      <dgm:spPr/>
    </dgm:pt>
    <dgm:pt modelId="{966E6C52-D29B-48B7-82DB-FAEE1694AC16}" type="pres">
      <dgm:prSet presAssocID="{D16BEE75-6EFD-4D82-B90A-8163EFCD451A}" presName="composite" presStyleCnt="0"/>
      <dgm:spPr/>
    </dgm:pt>
    <dgm:pt modelId="{4D6601BA-FE75-42C4-84F6-092152BC1CB2}" type="pres">
      <dgm:prSet presAssocID="{D16BEE75-6EFD-4D82-B90A-8163EFCD451A}" presName="parentText" presStyleLbl="alignNode1" presStyleIdx="1" presStyleCnt="5">
        <dgm:presLayoutVars>
          <dgm:chMax val="1"/>
          <dgm:bulletEnabled val="1"/>
        </dgm:presLayoutVars>
      </dgm:prSet>
      <dgm:spPr/>
      <dgm:t>
        <a:bodyPr/>
        <a:lstStyle/>
        <a:p>
          <a:endParaRPr lang="en-US"/>
        </a:p>
      </dgm:t>
    </dgm:pt>
    <dgm:pt modelId="{F818F75D-5264-4732-90C7-D9C5A70977F8}" type="pres">
      <dgm:prSet presAssocID="{D16BEE75-6EFD-4D82-B90A-8163EFCD451A}" presName="descendantText" presStyleLbl="alignAcc1" presStyleIdx="1" presStyleCnt="5">
        <dgm:presLayoutVars>
          <dgm:bulletEnabled val="1"/>
        </dgm:presLayoutVars>
      </dgm:prSet>
      <dgm:spPr/>
      <dgm:t>
        <a:bodyPr/>
        <a:lstStyle/>
        <a:p>
          <a:endParaRPr lang="en-US"/>
        </a:p>
      </dgm:t>
    </dgm:pt>
    <dgm:pt modelId="{D41A56DB-1AC7-4887-91DE-67CE8A18A3D0}" type="pres">
      <dgm:prSet presAssocID="{2B1CA11F-2A06-4F89-A514-A2426837D123}" presName="sp" presStyleCnt="0"/>
      <dgm:spPr/>
    </dgm:pt>
    <dgm:pt modelId="{F45CF8CD-812D-4DCA-84C7-D33D4D1CCB2C}" type="pres">
      <dgm:prSet presAssocID="{2E906989-72FE-47A8-8CAD-44888DF5DAC4}" presName="composite" presStyleCnt="0"/>
      <dgm:spPr/>
    </dgm:pt>
    <dgm:pt modelId="{F9783EAA-4BA6-4547-955B-4F8EFA9B7A34}" type="pres">
      <dgm:prSet presAssocID="{2E906989-72FE-47A8-8CAD-44888DF5DAC4}" presName="parentText" presStyleLbl="alignNode1" presStyleIdx="2" presStyleCnt="5">
        <dgm:presLayoutVars>
          <dgm:chMax val="1"/>
          <dgm:bulletEnabled val="1"/>
        </dgm:presLayoutVars>
      </dgm:prSet>
      <dgm:spPr/>
      <dgm:t>
        <a:bodyPr/>
        <a:lstStyle/>
        <a:p>
          <a:endParaRPr lang="en-US"/>
        </a:p>
      </dgm:t>
    </dgm:pt>
    <dgm:pt modelId="{20589B56-D56F-455E-A125-96933E310815}" type="pres">
      <dgm:prSet presAssocID="{2E906989-72FE-47A8-8CAD-44888DF5DAC4}" presName="descendantText" presStyleLbl="alignAcc1" presStyleIdx="2" presStyleCnt="5">
        <dgm:presLayoutVars>
          <dgm:bulletEnabled val="1"/>
        </dgm:presLayoutVars>
      </dgm:prSet>
      <dgm:spPr/>
      <dgm:t>
        <a:bodyPr/>
        <a:lstStyle/>
        <a:p>
          <a:endParaRPr lang="en-US"/>
        </a:p>
      </dgm:t>
    </dgm:pt>
    <dgm:pt modelId="{7F6B2BC0-F387-4C76-8D04-A7211478515A}" type="pres">
      <dgm:prSet presAssocID="{DED2F6DD-1596-4E48-9A2F-6D7A1C9B381A}" presName="sp" presStyleCnt="0"/>
      <dgm:spPr/>
    </dgm:pt>
    <dgm:pt modelId="{F390CEEC-99AF-47E6-9079-C868AF321721}" type="pres">
      <dgm:prSet presAssocID="{53BC8E24-844E-42A0-ADAD-B98B24EDEE4D}" presName="composite" presStyleCnt="0"/>
      <dgm:spPr/>
    </dgm:pt>
    <dgm:pt modelId="{1D76A29F-3199-476F-98DD-56EA55973BD6}" type="pres">
      <dgm:prSet presAssocID="{53BC8E24-844E-42A0-ADAD-B98B24EDEE4D}" presName="parentText" presStyleLbl="alignNode1" presStyleIdx="3" presStyleCnt="5">
        <dgm:presLayoutVars>
          <dgm:chMax val="1"/>
          <dgm:bulletEnabled val="1"/>
        </dgm:presLayoutVars>
      </dgm:prSet>
      <dgm:spPr/>
      <dgm:t>
        <a:bodyPr/>
        <a:lstStyle/>
        <a:p>
          <a:endParaRPr lang="en-US"/>
        </a:p>
      </dgm:t>
    </dgm:pt>
    <dgm:pt modelId="{AB497D64-1325-4515-BDBF-06EC51699BC3}" type="pres">
      <dgm:prSet presAssocID="{53BC8E24-844E-42A0-ADAD-B98B24EDEE4D}" presName="descendantText" presStyleLbl="alignAcc1" presStyleIdx="3" presStyleCnt="5">
        <dgm:presLayoutVars>
          <dgm:bulletEnabled val="1"/>
        </dgm:presLayoutVars>
      </dgm:prSet>
      <dgm:spPr/>
      <dgm:t>
        <a:bodyPr/>
        <a:lstStyle/>
        <a:p>
          <a:endParaRPr lang="en-US"/>
        </a:p>
      </dgm:t>
    </dgm:pt>
    <dgm:pt modelId="{75ACEF89-ACB3-4BE1-8DEE-8CB48E9A0E44}" type="pres">
      <dgm:prSet presAssocID="{8C5B8F78-D52C-4C94-A810-29A66E386F62}" presName="sp" presStyleCnt="0"/>
      <dgm:spPr/>
    </dgm:pt>
    <dgm:pt modelId="{6DF61B04-9244-4CA6-993D-08C527ED9C1B}" type="pres">
      <dgm:prSet presAssocID="{AAE9234B-BEBE-4D2D-9997-F985A7E20FE5}" presName="composite" presStyleCnt="0"/>
      <dgm:spPr/>
    </dgm:pt>
    <dgm:pt modelId="{BBC49431-12A1-4B24-9635-FBE32C6AC07F}" type="pres">
      <dgm:prSet presAssocID="{AAE9234B-BEBE-4D2D-9997-F985A7E20FE5}" presName="parentText" presStyleLbl="alignNode1" presStyleIdx="4" presStyleCnt="5">
        <dgm:presLayoutVars>
          <dgm:chMax val="1"/>
          <dgm:bulletEnabled val="1"/>
        </dgm:presLayoutVars>
      </dgm:prSet>
      <dgm:spPr/>
      <dgm:t>
        <a:bodyPr/>
        <a:lstStyle/>
        <a:p>
          <a:endParaRPr lang="en-US"/>
        </a:p>
      </dgm:t>
    </dgm:pt>
    <dgm:pt modelId="{1FA4DAE9-9FFC-4183-AA0F-FC7DB9F3B2C3}" type="pres">
      <dgm:prSet presAssocID="{AAE9234B-BEBE-4D2D-9997-F985A7E20FE5}" presName="descendantText" presStyleLbl="alignAcc1" presStyleIdx="4" presStyleCnt="5">
        <dgm:presLayoutVars>
          <dgm:bulletEnabled val="1"/>
        </dgm:presLayoutVars>
      </dgm:prSet>
      <dgm:spPr/>
      <dgm:t>
        <a:bodyPr/>
        <a:lstStyle/>
        <a:p>
          <a:endParaRPr lang="en-US"/>
        </a:p>
      </dgm:t>
    </dgm:pt>
  </dgm:ptLst>
  <dgm:cxnLst>
    <dgm:cxn modelId="{8491BF85-1209-464C-8784-9288129ABA94}" type="presOf" srcId="{1AEF5E1F-4926-4A4D-B376-CEE49E3FA066}" destId="{33880DB9-5EF9-4989-9D52-188ACFB434CE}" srcOrd="0" destOrd="0" presId="urn:microsoft.com/office/officeart/2005/8/layout/chevron2"/>
    <dgm:cxn modelId="{7E7CD121-289E-4449-A66C-A6EFC3E592F4}" srcId="{53BC8E24-844E-42A0-ADAD-B98B24EDEE4D}" destId="{BB5C232E-A4C4-4685-A44C-F474708790D4}" srcOrd="0" destOrd="0" parTransId="{19207B27-924B-4D28-9707-C7797D5F2A8C}" sibTransId="{293CB899-55B2-4E40-A616-B5E9D6B4B4CF}"/>
    <dgm:cxn modelId="{C433E164-E572-4EA7-B501-1DEC3157BB58}" type="presOf" srcId="{AAE9234B-BEBE-4D2D-9997-F985A7E20FE5}" destId="{BBC49431-12A1-4B24-9635-FBE32C6AC07F}" srcOrd="0" destOrd="0" presId="urn:microsoft.com/office/officeart/2005/8/layout/chevron2"/>
    <dgm:cxn modelId="{A1496CE8-8E5F-4AAB-962D-3115BA6E30FD}" type="presOf" srcId="{37FDFDA8-DE7C-4548-A74B-F5209681794F}" destId="{F818F75D-5264-4732-90C7-D9C5A70977F8}" srcOrd="0" destOrd="0" presId="urn:microsoft.com/office/officeart/2005/8/layout/chevron2"/>
    <dgm:cxn modelId="{C712C2C9-91C4-4B3B-AC8D-446FE7D489FD}" type="presOf" srcId="{2E906989-72FE-47A8-8CAD-44888DF5DAC4}" destId="{F9783EAA-4BA6-4547-955B-4F8EFA9B7A34}" srcOrd="0" destOrd="0" presId="urn:microsoft.com/office/officeart/2005/8/layout/chevron2"/>
    <dgm:cxn modelId="{B6308B89-C54A-43C5-B3D1-E73304E54C3E}" type="presOf" srcId="{AB9AA7AD-2D33-4970-8F48-6DBAD228BF15}" destId="{1FA4DAE9-9FFC-4183-AA0F-FC7DB9F3B2C3}" srcOrd="0" destOrd="0" presId="urn:microsoft.com/office/officeart/2005/8/layout/chevron2"/>
    <dgm:cxn modelId="{ADC55AC1-2F3B-47A3-9F3C-0F1E8067E1AD}" srcId="{1299EEE7-40AA-4809-B33D-BC40D536D948}" destId="{83A2F6C4-9D58-4A9A-923B-A2DAB7CA34DE}" srcOrd="0" destOrd="0" parTransId="{6B395BB0-177B-4B60-AD07-C93E93A88ACB}" sibTransId="{AAA07F90-EAFE-4E63-9B7D-6F8AE3109729}"/>
    <dgm:cxn modelId="{02C3DCFF-FAF9-4E21-B46D-AC6CFA4504B3}" srcId="{1299EEE7-40AA-4809-B33D-BC40D536D948}" destId="{D16BEE75-6EFD-4D82-B90A-8163EFCD451A}" srcOrd="1" destOrd="0" parTransId="{D9134A93-C874-41AD-BE42-4B8A7E4F7411}" sibTransId="{2B1CA11F-2A06-4F89-A514-A2426837D123}"/>
    <dgm:cxn modelId="{7B50C3D8-2D1B-47E2-BEEC-6F419F9BD153}" srcId="{2E906989-72FE-47A8-8CAD-44888DF5DAC4}" destId="{8678A8C1-70D2-4311-B301-38D4E7FE6785}" srcOrd="0" destOrd="0" parTransId="{83487191-3BC5-464E-A31F-B8325BF5427D}" sibTransId="{67FAE3DA-DE38-493F-846C-E347A14CE94A}"/>
    <dgm:cxn modelId="{3551730A-2ED7-4BD1-828F-09D3AE189398}" srcId="{83A2F6C4-9D58-4A9A-923B-A2DAB7CA34DE}" destId="{1AEF5E1F-4926-4A4D-B376-CEE49E3FA066}" srcOrd="0" destOrd="0" parTransId="{42C36F4F-F17F-4406-9CE7-525B995FD434}" sibTransId="{A43DE427-16DD-4742-A21D-626D7C8F3022}"/>
    <dgm:cxn modelId="{04CA5541-A8AC-4A22-818E-881281C7183D}" type="presOf" srcId="{8678A8C1-70D2-4311-B301-38D4E7FE6785}" destId="{20589B56-D56F-455E-A125-96933E310815}" srcOrd="0" destOrd="0" presId="urn:microsoft.com/office/officeart/2005/8/layout/chevron2"/>
    <dgm:cxn modelId="{1FFEE15F-52BE-4F03-8E80-1A2A20FEA196}" type="presOf" srcId="{BB5C232E-A4C4-4685-A44C-F474708790D4}" destId="{AB497D64-1325-4515-BDBF-06EC51699BC3}" srcOrd="0" destOrd="0" presId="urn:microsoft.com/office/officeart/2005/8/layout/chevron2"/>
    <dgm:cxn modelId="{94BCBA0D-7113-48C1-9F55-690391B822E7}" srcId="{1299EEE7-40AA-4809-B33D-BC40D536D948}" destId="{53BC8E24-844E-42A0-ADAD-B98B24EDEE4D}" srcOrd="3" destOrd="0" parTransId="{A63B6A7A-BC8F-4FC5-AB60-6D7950ED9A9A}" sibTransId="{8C5B8F78-D52C-4C94-A810-29A66E386F62}"/>
    <dgm:cxn modelId="{9E868F09-4D5E-470F-A849-A5465F4A78FC}" srcId="{D16BEE75-6EFD-4D82-B90A-8163EFCD451A}" destId="{37FDFDA8-DE7C-4548-A74B-F5209681794F}" srcOrd="0" destOrd="0" parTransId="{242A2307-8044-4C04-8385-419348A6A25E}" sibTransId="{EA1A8B9F-B42C-447B-A509-68281DD06829}"/>
    <dgm:cxn modelId="{9469EC3B-2C0F-40CC-9610-5F37DB82378E}" type="presOf" srcId="{83A2F6C4-9D58-4A9A-923B-A2DAB7CA34DE}" destId="{112C787B-63A8-46A0-9E46-4811EAA8F662}" srcOrd="0" destOrd="0" presId="urn:microsoft.com/office/officeart/2005/8/layout/chevron2"/>
    <dgm:cxn modelId="{DFEEF511-5038-454F-B8EE-CD7FCBD71AA3}" type="presOf" srcId="{D16BEE75-6EFD-4D82-B90A-8163EFCD451A}" destId="{4D6601BA-FE75-42C4-84F6-092152BC1CB2}" srcOrd="0" destOrd="0" presId="urn:microsoft.com/office/officeart/2005/8/layout/chevron2"/>
    <dgm:cxn modelId="{399632C7-B9F6-496C-8149-194EF948ADF6}" srcId="{AAE9234B-BEBE-4D2D-9997-F985A7E20FE5}" destId="{AB9AA7AD-2D33-4970-8F48-6DBAD228BF15}" srcOrd="0" destOrd="0" parTransId="{5558F165-9F92-4FF8-A5F8-B24EB4683854}" sibTransId="{A18591A5-126B-43FD-9E86-1544BA422518}"/>
    <dgm:cxn modelId="{5C1AC00E-BC3A-45C3-B0F8-3AD226599B7B}" type="presOf" srcId="{53BC8E24-844E-42A0-ADAD-B98B24EDEE4D}" destId="{1D76A29F-3199-476F-98DD-56EA55973BD6}" srcOrd="0" destOrd="0" presId="urn:microsoft.com/office/officeart/2005/8/layout/chevron2"/>
    <dgm:cxn modelId="{2358B1E6-07B6-4B22-9D0C-25A9F1B96BDF}" srcId="{1299EEE7-40AA-4809-B33D-BC40D536D948}" destId="{AAE9234B-BEBE-4D2D-9997-F985A7E20FE5}" srcOrd="4" destOrd="0" parTransId="{244BEC1B-155B-44E9-A92A-40C5B2C30AA2}" sibTransId="{6E9C39E2-C3AC-4098-A55D-B488DAF67D80}"/>
    <dgm:cxn modelId="{E8D4145E-264A-4C15-9B48-16D0CA17BFBF}" type="presOf" srcId="{1299EEE7-40AA-4809-B33D-BC40D536D948}" destId="{7CA50473-D941-4D12-8B04-901B4F18CE4B}" srcOrd="0" destOrd="0" presId="urn:microsoft.com/office/officeart/2005/8/layout/chevron2"/>
    <dgm:cxn modelId="{B286A90F-3105-4A75-9A96-236D98D17EC7}" srcId="{1299EEE7-40AA-4809-B33D-BC40D536D948}" destId="{2E906989-72FE-47A8-8CAD-44888DF5DAC4}" srcOrd="2" destOrd="0" parTransId="{D836A6E6-1FC0-43E9-8B16-B04B68475B9E}" sibTransId="{DED2F6DD-1596-4E48-9A2F-6D7A1C9B381A}"/>
    <dgm:cxn modelId="{476B7CF1-1B8A-47A1-832F-4C3081177F1B}" type="presParOf" srcId="{7CA50473-D941-4D12-8B04-901B4F18CE4B}" destId="{49BAB6CA-2571-4730-A3F3-F43EB287ACA9}" srcOrd="0" destOrd="0" presId="urn:microsoft.com/office/officeart/2005/8/layout/chevron2"/>
    <dgm:cxn modelId="{C2424C27-1BD3-4040-85F4-9FF69AE46346}" type="presParOf" srcId="{49BAB6CA-2571-4730-A3F3-F43EB287ACA9}" destId="{112C787B-63A8-46A0-9E46-4811EAA8F662}" srcOrd="0" destOrd="0" presId="urn:microsoft.com/office/officeart/2005/8/layout/chevron2"/>
    <dgm:cxn modelId="{22545A76-2951-488C-9628-8A58F7933742}" type="presParOf" srcId="{49BAB6CA-2571-4730-A3F3-F43EB287ACA9}" destId="{33880DB9-5EF9-4989-9D52-188ACFB434CE}" srcOrd="1" destOrd="0" presId="urn:microsoft.com/office/officeart/2005/8/layout/chevron2"/>
    <dgm:cxn modelId="{ADC490E7-0EB2-4888-AAD8-00823D47309B}" type="presParOf" srcId="{7CA50473-D941-4D12-8B04-901B4F18CE4B}" destId="{9F3FD99B-EE19-47A2-BF10-6572BBC9D604}" srcOrd="1" destOrd="0" presId="urn:microsoft.com/office/officeart/2005/8/layout/chevron2"/>
    <dgm:cxn modelId="{A3C6C9FF-C469-46FB-9741-311084ADDDED}" type="presParOf" srcId="{7CA50473-D941-4D12-8B04-901B4F18CE4B}" destId="{966E6C52-D29B-48B7-82DB-FAEE1694AC16}" srcOrd="2" destOrd="0" presId="urn:microsoft.com/office/officeart/2005/8/layout/chevron2"/>
    <dgm:cxn modelId="{1BABBB15-EEE6-4588-B248-FEBE82456182}" type="presParOf" srcId="{966E6C52-D29B-48B7-82DB-FAEE1694AC16}" destId="{4D6601BA-FE75-42C4-84F6-092152BC1CB2}" srcOrd="0" destOrd="0" presId="urn:microsoft.com/office/officeart/2005/8/layout/chevron2"/>
    <dgm:cxn modelId="{30F0AD8B-5AAA-496F-B15F-1ED6B156A8DD}" type="presParOf" srcId="{966E6C52-D29B-48B7-82DB-FAEE1694AC16}" destId="{F818F75D-5264-4732-90C7-D9C5A70977F8}" srcOrd="1" destOrd="0" presId="urn:microsoft.com/office/officeart/2005/8/layout/chevron2"/>
    <dgm:cxn modelId="{31DA06E7-64D6-4D42-B2B6-DCB52A7A28DE}" type="presParOf" srcId="{7CA50473-D941-4D12-8B04-901B4F18CE4B}" destId="{D41A56DB-1AC7-4887-91DE-67CE8A18A3D0}" srcOrd="3" destOrd="0" presId="urn:microsoft.com/office/officeart/2005/8/layout/chevron2"/>
    <dgm:cxn modelId="{1D97586C-266D-4BAC-AFD2-805B3F309B76}" type="presParOf" srcId="{7CA50473-D941-4D12-8B04-901B4F18CE4B}" destId="{F45CF8CD-812D-4DCA-84C7-D33D4D1CCB2C}" srcOrd="4" destOrd="0" presId="urn:microsoft.com/office/officeart/2005/8/layout/chevron2"/>
    <dgm:cxn modelId="{E43714B8-F750-4865-8D13-39208088318F}" type="presParOf" srcId="{F45CF8CD-812D-4DCA-84C7-D33D4D1CCB2C}" destId="{F9783EAA-4BA6-4547-955B-4F8EFA9B7A34}" srcOrd="0" destOrd="0" presId="urn:microsoft.com/office/officeart/2005/8/layout/chevron2"/>
    <dgm:cxn modelId="{E18E7EA2-91BE-4D0B-9C85-AEA64792B82B}" type="presParOf" srcId="{F45CF8CD-812D-4DCA-84C7-D33D4D1CCB2C}" destId="{20589B56-D56F-455E-A125-96933E310815}" srcOrd="1" destOrd="0" presId="urn:microsoft.com/office/officeart/2005/8/layout/chevron2"/>
    <dgm:cxn modelId="{ECD386AC-EFE3-40C6-AA40-2C585377E897}" type="presParOf" srcId="{7CA50473-D941-4D12-8B04-901B4F18CE4B}" destId="{7F6B2BC0-F387-4C76-8D04-A7211478515A}" srcOrd="5" destOrd="0" presId="urn:microsoft.com/office/officeart/2005/8/layout/chevron2"/>
    <dgm:cxn modelId="{2C7DDAC0-EB97-4A7D-8967-91A428FA1535}" type="presParOf" srcId="{7CA50473-D941-4D12-8B04-901B4F18CE4B}" destId="{F390CEEC-99AF-47E6-9079-C868AF321721}" srcOrd="6" destOrd="0" presId="urn:microsoft.com/office/officeart/2005/8/layout/chevron2"/>
    <dgm:cxn modelId="{46F81858-5560-46D0-8217-94E034935F35}" type="presParOf" srcId="{F390CEEC-99AF-47E6-9079-C868AF321721}" destId="{1D76A29F-3199-476F-98DD-56EA55973BD6}" srcOrd="0" destOrd="0" presId="urn:microsoft.com/office/officeart/2005/8/layout/chevron2"/>
    <dgm:cxn modelId="{65E20457-2AC8-4453-863D-0D849EC7C8A0}" type="presParOf" srcId="{F390CEEC-99AF-47E6-9079-C868AF321721}" destId="{AB497D64-1325-4515-BDBF-06EC51699BC3}" srcOrd="1" destOrd="0" presId="urn:microsoft.com/office/officeart/2005/8/layout/chevron2"/>
    <dgm:cxn modelId="{F63FF785-DB85-47BA-AF46-AB814FD3ECC6}" type="presParOf" srcId="{7CA50473-D941-4D12-8B04-901B4F18CE4B}" destId="{75ACEF89-ACB3-4BE1-8DEE-8CB48E9A0E44}" srcOrd="7" destOrd="0" presId="urn:microsoft.com/office/officeart/2005/8/layout/chevron2"/>
    <dgm:cxn modelId="{F75A5150-7F71-4869-B32F-60CEAED53B27}" type="presParOf" srcId="{7CA50473-D941-4D12-8B04-901B4F18CE4B}" destId="{6DF61B04-9244-4CA6-993D-08C527ED9C1B}" srcOrd="8" destOrd="0" presId="urn:microsoft.com/office/officeart/2005/8/layout/chevron2"/>
    <dgm:cxn modelId="{726437AF-65FC-4E4F-BF8F-69CEF72B0E22}" type="presParOf" srcId="{6DF61B04-9244-4CA6-993D-08C527ED9C1B}" destId="{BBC49431-12A1-4B24-9635-FBE32C6AC07F}" srcOrd="0" destOrd="0" presId="urn:microsoft.com/office/officeart/2005/8/layout/chevron2"/>
    <dgm:cxn modelId="{172B4A44-89E2-4296-B462-7AC0A5B634EB}" type="presParOf" srcId="{6DF61B04-9244-4CA6-993D-08C527ED9C1B}" destId="{1FA4DAE9-9FFC-4183-AA0F-FC7DB9F3B2C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EB4FDB-D295-4B30-A037-86EEE7C35AE1}">
      <dsp:nvSpPr>
        <dsp:cNvPr id="0" name=""/>
        <dsp:cNvSpPr/>
      </dsp:nvSpPr>
      <dsp:spPr>
        <a:xfrm rot="21300000">
          <a:off x="27125" y="2011595"/>
          <a:ext cx="8784949" cy="1006009"/>
        </a:xfrm>
        <a:prstGeom prst="mathMinus">
          <a:avLst/>
        </a:prstGeom>
        <a:solidFill>
          <a:schemeClr val="accent3">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9630E767-D1AE-4A4B-A173-DF17AC89E591}">
      <dsp:nvSpPr>
        <dsp:cNvPr id="0" name=""/>
        <dsp:cNvSpPr/>
      </dsp:nvSpPr>
      <dsp:spPr>
        <a:xfrm>
          <a:off x="1060704" y="251460"/>
          <a:ext cx="2651760" cy="2011680"/>
        </a:xfrm>
        <a:prstGeom prst="downArrow">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D0452E2-242A-439C-930F-34EF4F7F783E}">
      <dsp:nvSpPr>
        <dsp:cNvPr id="0" name=""/>
        <dsp:cNvSpPr/>
      </dsp:nvSpPr>
      <dsp:spPr>
        <a:xfrm>
          <a:off x="4684776" y="0"/>
          <a:ext cx="2828544" cy="2112264"/>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41376" tIns="341376" rIns="341376" bIns="341376" numCol="1" spcCol="1270" anchor="ctr" anchorCtr="0">
          <a:noAutofit/>
        </a:bodyPr>
        <a:lstStyle/>
        <a:p>
          <a:pPr lvl="0" algn="ctr" defTabSz="2133600">
            <a:lnSpc>
              <a:spcPct val="90000"/>
            </a:lnSpc>
            <a:spcBef>
              <a:spcPct val="0"/>
            </a:spcBef>
            <a:spcAft>
              <a:spcPct val="35000"/>
            </a:spcAft>
          </a:pPr>
          <a:r>
            <a:rPr lang="en-US" sz="4800" b="1" kern="1200" dirty="0" smtClean="0"/>
            <a:t>Problem</a:t>
          </a:r>
          <a:endParaRPr lang="en-US" sz="4800" b="1" kern="1200" dirty="0"/>
        </a:p>
      </dsp:txBody>
      <dsp:txXfrm>
        <a:off x="4684776" y="0"/>
        <a:ext cx="2828544" cy="2112264"/>
      </dsp:txXfrm>
    </dsp:sp>
    <dsp:sp modelId="{63A6BFD7-5870-4008-9A59-75CE9FCE784D}">
      <dsp:nvSpPr>
        <dsp:cNvPr id="0" name=""/>
        <dsp:cNvSpPr/>
      </dsp:nvSpPr>
      <dsp:spPr>
        <a:xfrm>
          <a:off x="5126736" y="2766060"/>
          <a:ext cx="2651760" cy="2011680"/>
        </a:xfrm>
        <a:prstGeom prst="upArrow">
          <a:avLst/>
        </a:prstGeom>
        <a:solidFill>
          <a:schemeClr val="accent3">
            <a:hueOff val="11250264"/>
            <a:satOff val="-16880"/>
            <a:lumOff val="-274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3E96363-EBD7-4BE2-9428-5A128211CEBA}">
      <dsp:nvSpPr>
        <dsp:cNvPr id="0" name=""/>
        <dsp:cNvSpPr/>
      </dsp:nvSpPr>
      <dsp:spPr>
        <a:xfrm>
          <a:off x="1325880" y="2916935"/>
          <a:ext cx="2828544" cy="2112264"/>
        </a:xfrm>
        <a:prstGeom prst="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341376" tIns="341376" rIns="341376" bIns="341376" numCol="1" spcCol="1270" anchor="ctr" anchorCtr="0">
          <a:noAutofit/>
        </a:bodyPr>
        <a:lstStyle/>
        <a:p>
          <a:pPr lvl="0" algn="ctr" defTabSz="2133600">
            <a:lnSpc>
              <a:spcPct val="90000"/>
            </a:lnSpc>
            <a:spcBef>
              <a:spcPct val="0"/>
            </a:spcBef>
            <a:spcAft>
              <a:spcPct val="35000"/>
            </a:spcAft>
          </a:pPr>
          <a:r>
            <a:rPr lang="en-US" sz="4800" b="1" kern="1200" dirty="0" smtClean="0"/>
            <a:t>Solution</a:t>
          </a:r>
          <a:endParaRPr lang="en-US" sz="4800" b="1" kern="1200" dirty="0"/>
        </a:p>
      </dsp:txBody>
      <dsp:txXfrm>
        <a:off x="1325880" y="2916935"/>
        <a:ext cx="2828544" cy="21122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5C9259-DE8C-4D29-A71C-1DA353B0D05C}">
      <dsp:nvSpPr>
        <dsp:cNvPr id="0" name=""/>
        <dsp:cNvSpPr/>
      </dsp:nvSpPr>
      <dsp:spPr>
        <a:xfrm>
          <a:off x="3221821" y="2269"/>
          <a:ext cx="1981201" cy="1324049"/>
        </a:xfrm>
        <a:prstGeom prst="ellipse">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Issue Identification</a:t>
          </a:r>
          <a:endParaRPr lang="en-US" sz="1600" b="1" kern="1200" dirty="0">
            <a:solidFill>
              <a:schemeClr val="tx1"/>
            </a:solidFill>
          </a:endParaRPr>
        </a:p>
      </dsp:txBody>
      <dsp:txXfrm>
        <a:off x="3511961" y="196171"/>
        <a:ext cx="1400921" cy="936245"/>
      </dsp:txXfrm>
    </dsp:sp>
    <dsp:sp modelId="{602B25DA-6233-4D85-9517-14C99D3E00E0}">
      <dsp:nvSpPr>
        <dsp:cNvPr id="0" name=""/>
        <dsp:cNvSpPr/>
      </dsp:nvSpPr>
      <dsp:spPr>
        <a:xfrm rot="1977919">
          <a:off x="4983839" y="1014462"/>
          <a:ext cx="226046" cy="446866"/>
        </a:xfrm>
        <a:prstGeom prst="rightArrow">
          <a:avLst>
            <a:gd name="adj1" fmla="val 60000"/>
            <a:gd name="adj2" fmla="val 5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4989298" y="1085385"/>
        <a:ext cx="158232" cy="268120"/>
      </dsp:txXfrm>
    </dsp:sp>
    <dsp:sp modelId="{BC957496-C733-43AF-B4E9-2172E213FBD3}">
      <dsp:nvSpPr>
        <dsp:cNvPr id="0" name=""/>
        <dsp:cNvSpPr/>
      </dsp:nvSpPr>
      <dsp:spPr>
        <a:xfrm>
          <a:off x="5029204" y="1145302"/>
          <a:ext cx="1891338" cy="1324049"/>
        </a:xfrm>
        <a:prstGeom prst="ellipse">
          <a:avLst/>
        </a:prstGeom>
        <a:solidFill>
          <a:schemeClr val="accent5">
            <a:hueOff val="-1986775"/>
            <a:satOff val="7962"/>
            <a:lumOff val="172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Research</a:t>
          </a:r>
          <a:endParaRPr lang="en-US" sz="1600" b="1" kern="1200" dirty="0">
            <a:solidFill>
              <a:schemeClr val="tx1"/>
            </a:solidFill>
          </a:endParaRPr>
        </a:p>
      </dsp:txBody>
      <dsp:txXfrm>
        <a:off x="5306184" y="1339204"/>
        <a:ext cx="1337378" cy="936245"/>
      </dsp:txXfrm>
    </dsp:sp>
    <dsp:sp modelId="{59E7CBB0-A38D-47BB-BF96-7AC3B26526F6}">
      <dsp:nvSpPr>
        <dsp:cNvPr id="0" name=""/>
        <dsp:cNvSpPr/>
      </dsp:nvSpPr>
      <dsp:spPr>
        <a:xfrm rot="5156062">
          <a:off x="5933613" y="2430245"/>
          <a:ext cx="202833" cy="446866"/>
        </a:xfrm>
        <a:prstGeom prst="rightArrow">
          <a:avLst>
            <a:gd name="adj1" fmla="val 60000"/>
            <a:gd name="adj2" fmla="val 50000"/>
          </a:avLst>
        </a:prstGeom>
        <a:solidFill>
          <a:schemeClr val="accent5">
            <a:hueOff val="-1986775"/>
            <a:satOff val="7962"/>
            <a:lumOff val="1726"/>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5961881" y="2489270"/>
        <a:ext cx="141983" cy="268120"/>
      </dsp:txXfrm>
    </dsp:sp>
    <dsp:sp modelId="{E0E23C08-C991-4526-978A-85C672E3AB3C}">
      <dsp:nvSpPr>
        <dsp:cNvPr id="0" name=""/>
        <dsp:cNvSpPr/>
      </dsp:nvSpPr>
      <dsp:spPr>
        <a:xfrm>
          <a:off x="5084719" y="2849560"/>
          <a:ext cx="2022578" cy="1324049"/>
        </a:xfrm>
        <a:prstGeom prst="ellipse">
          <a:avLst/>
        </a:prstGeom>
        <a:solidFill>
          <a:schemeClr val="accent5">
            <a:hueOff val="-3973551"/>
            <a:satOff val="15924"/>
            <a:lumOff val="3451"/>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Development of Policy Options</a:t>
          </a:r>
          <a:endParaRPr lang="en-US" sz="1600" b="1" kern="1200" dirty="0">
            <a:solidFill>
              <a:schemeClr val="tx1"/>
            </a:solidFill>
          </a:endParaRPr>
        </a:p>
      </dsp:txBody>
      <dsp:txXfrm>
        <a:off x="5380919" y="3043462"/>
        <a:ext cx="1430178" cy="936245"/>
      </dsp:txXfrm>
    </dsp:sp>
    <dsp:sp modelId="{8ACD1F0C-8CAC-42A4-820D-24B0257E8EBB}">
      <dsp:nvSpPr>
        <dsp:cNvPr id="0" name=""/>
        <dsp:cNvSpPr/>
      </dsp:nvSpPr>
      <dsp:spPr>
        <a:xfrm rot="8945120">
          <a:off x="5014195" y="3857780"/>
          <a:ext cx="261172" cy="446866"/>
        </a:xfrm>
        <a:prstGeom prst="rightArrow">
          <a:avLst>
            <a:gd name="adj1" fmla="val 60000"/>
            <a:gd name="adj2" fmla="val 50000"/>
          </a:avLst>
        </a:prstGeom>
        <a:solidFill>
          <a:schemeClr val="accent5">
            <a:hueOff val="-3973551"/>
            <a:satOff val="15924"/>
            <a:lumOff val="3451"/>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5086981" y="3927026"/>
        <a:ext cx="182820" cy="268120"/>
      </dsp:txXfrm>
    </dsp:sp>
    <dsp:sp modelId="{3E947B3A-DA14-474C-B5FB-858C53E32AF9}">
      <dsp:nvSpPr>
        <dsp:cNvPr id="0" name=""/>
        <dsp:cNvSpPr/>
      </dsp:nvSpPr>
      <dsp:spPr>
        <a:xfrm>
          <a:off x="3275789" y="3977518"/>
          <a:ext cx="1873265" cy="1324049"/>
        </a:xfrm>
        <a:prstGeom prst="ellipse">
          <a:avLst/>
        </a:prstGeom>
        <a:solidFill>
          <a:schemeClr val="accent5">
            <a:hueOff val="-5960326"/>
            <a:satOff val="23887"/>
            <a:lumOff val="5177"/>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Selection of Policy</a:t>
          </a:r>
          <a:endParaRPr lang="en-US" sz="1600" b="1" kern="1200" dirty="0">
            <a:solidFill>
              <a:schemeClr val="tx1"/>
            </a:solidFill>
          </a:endParaRPr>
        </a:p>
      </dsp:txBody>
      <dsp:txXfrm>
        <a:off x="3550122" y="4171420"/>
        <a:ext cx="1324599" cy="936245"/>
      </dsp:txXfrm>
    </dsp:sp>
    <dsp:sp modelId="{8C9DB96F-BECF-46AC-BDEA-7D076BA9384B}">
      <dsp:nvSpPr>
        <dsp:cNvPr id="0" name=""/>
        <dsp:cNvSpPr/>
      </dsp:nvSpPr>
      <dsp:spPr>
        <a:xfrm rot="12754891">
          <a:off x="3258615" y="3871681"/>
          <a:ext cx="203804" cy="446866"/>
        </a:xfrm>
        <a:prstGeom prst="rightArrow">
          <a:avLst>
            <a:gd name="adj1" fmla="val 60000"/>
            <a:gd name="adj2" fmla="val 50000"/>
          </a:avLst>
        </a:prstGeom>
        <a:solidFill>
          <a:schemeClr val="accent5">
            <a:hueOff val="-5960326"/>
            <a:satOff val="23887"/>
            <a:lumOff val="5177"/>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3314945" y="3977516"/>
        <a:ext cx="142663" cy="268120"/>
      </dsp:txXfrm>
    </dsp:sp>
    <dsp:sp modelId="{08C10B28-4968-4F98-BA9C-BE4ED6C4824E}">
      <dsp:nvSpPr>
        <dsp:cNvPr id="0" name=""/>
        <dsp:cNvSpPr/>
      </dsp:nvSpPr>
      <dsp:spPr>
        <a:xfrm>
          <a:off x="1371602" y="2849562"/>
          <a:ext cx="2151659" cy="1324049"/>
        </a:xfrm>
        <a:prstGeom prst="ellipse">
          <a:avLst/>
        </a:prstGeom>
        <a:solidFill>
          <a:schemeClr val="accent5">
            <a:hueOff val="-7947101"/>
            <a:satOff val="31849"/>
            <a:lumOff val="6902"/>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2"/>
              </a:solidFill>
            </a:rPr>
            <a:t>Message Development and Delivery</a:t>
          </a:r>
          <a:endParaRPr lang="en-US" sz="1600" b="1" kern="1200" dirty="0">
            <a:solidFill>
              <a:schemeClr val="tx2"/>
            </a:solidFill>
          </a:endParaRPr>
        </a:p>
      </dsp:txBody>
      <dsp:txXfrm>
        <a:off x="1686705" y="3043464"/>
        <a:ext cx="1521453" cy="936245"/>
      </dsp:txXfrm>
    </dsp:sp>
    <dsp:sp modelId="{583AB98E-39C0-4921-9DF5-29FF0E091397}">
      <dsp:nvSpPr>
        <dsp:cNvPr id="0" name=""/>
        <dsp:cNvSpPr/>
      </dsp:nvSpPr>
      <dsp:spPr>
        <a:xfrm rot="15873719">
          <a:off x="2226211" y="2381469"/>
          <a:ext cx="269812" cy="446866"/>
        </a:xfrm>
        <a:prstGeom prst="rightArrow">
          <a:avLst>
            <a:gd name="adj1" fmla="val 60000"/>
            <a:gd name="adj2" fmla="val 50000"/>
          </a:avLst>
        </a:prstGeom>
        <a:solidFill>
          <a:schemeClr val="accent5">
            <a:hueOff val="-7947101"/>
            <a:satOff val="31849"/>
            <a:lumOff val="6902"/>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2270518" y="2511132"/>
        <a:ext cx="188868" cy="268120"/>
      </dsp:txXfrm>
    </dsp:sp>
    <dsp:sp modelId="{A174DD49-EBF7-416D-865F-88C590110657}">
      <dsp:nvSpPr>
        <dsp:cNvPr id="0" name=""/>
        <dsp:cNvSpPr/>
      </dsp:nvSpPr>
      <dsp:spPr>
        <a:xfrm>
          <a:off x="1066801" y="1020758"/>
          <a:ext cx="2413066" cy="1324049"/>
        </a:xfrm>
        <a:prstGeom prst="ellipse">
          <a:avLst/>
        </a:prstGeom>
        <a:solidFill>
          <a:schemeClr val="accent5">
            <a:hueOff val="-9933876"/>
            <a:satOff val="39811"/>
            <a:lumOff val="862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Implementation </a:t>
          </a:r>
          <a:r>
            <a:rPr lang="en-US" sz="1600" b="1" kern="1200" dirty="0">
              <a:solidFill>
                <a:schemeClr val="tx1"/>
              </a:solidFill>
            </a:rPr>
            <a:t>and Tracking</a:t>
          </a:r>
        </a:p>
      </dsp:txBody>
      <dsp:txXfrm>
        <a:off x="1420186" y="1214660"/>
        <a:ext cx="1706296" cy="936245"/>
      </dsp:txXfrm>
    </dsp:sp>
    <dsp:sp modelId="{71DC254D-58AE-40F4-8B4C-478D5F28D58D}">
      <dsp:nvSpPr>
        <dsp:cNvPr id="0" name=""/>
        <dsp:cNvSpPr/>
      </dsp:nvSpPr>
      <dsp:spPr>
        <a:xfrm rot="19937381">
          <a:off x="3198506" y="928026"/>
          <a:ext cx="172812" cy="446866"/>
        </a:xfrm>
        <a:prstGeom prst="rightArrow">
          <a:avLst>
            <a:gd name="adj1" fmla="val 60000"/>
            <a:gd name="adj2" fmla="val 50000"/>
          </a:avLst>
        </a:prstGeom>
        <a:solidFill>
          <a:schemeClr val="accent5">
            <a:hueOff val="-9933876"/>
            <a:satOff val="39811"/>
            <a:lumOff val="8628"/>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3201479" y="1029453"/>
        <a:ext cx="120968" cy="268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4862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092" y="0"/>
            <a:ext cx="3077739" cy="448628"/>
          </a:xfrm>
          <a:prstGeom prst="rect">
            <a:avLst/>
          </a:prstGeom>
        </p:spPr>
        <p:txBody>
          <a:bodyPr vert="horz" lIns="91440" tIns="45720" rIns="91440" bIns="45720" rtlCol="0"/>
          <a:lstStyle>
            <a:lvl1pPr algn="r">
              <a:defRPr sz="1200"/>
            </a:lvl1pPr>
          </a:lstStyle>
          <a:p>
            <a:fld id="{9F0D3791-71A7-4587-8A6C-02BBB5AF7483}" type="datetimeFigureOut">
              <a:rPr lang="en-US" smtClean="0"/>
              <a:t>5/26/2020</a:t>
            </a:fld>
            <a:endParaRPr lang="en-US"/>
          </a:p>
        </p:txBody>
      </p:sp>
      <p:sp>
        <p:nvSpPr>
          <p:cNvPr id="4" name="Slide Image Placeholder 3"/>
          <p:cNvSpPr>
            <a:spLocks noGrp="1" noRot="1" noChangeAspect="1"/>
          </p:cNvSpPr>
          <p:nvPr>
            <p:ph type="sldImg" idx="2"/>
          </p:nvPr>
        </p:nvSpPr>
        <p:spPr>
          <a:xfrm>
            <a:off x="1308100" y="673100"/>
            <a:ext cx="4486275" cy="3363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248" y="4261961"/>
            <a:ext cx="5681980" cy="403764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22365"/>
            <a:ext cx="3077739" cy="44862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522365"/>
            <a:ext cx="3077739" cy="448628"/>
          </a:xfrm>
          <a:prstGeom prst="rect">
            <a:avLst/>
          </a:prstGeom>
        </p:spPr>
        <p:txBody>
          <a:bodyPr vert="horz" lIns="91440" tIns="45720" rIns="91440" bIns="45720" rtlCol="0" anchor="b"/>
          <a:lstStyle>
            <a:lvl1pPr algn="r">
              <a:defRPr sz="1200"/>
            </a:lvl1pPr>
          </a:lstStyle>
          <a:p>
            <a:fld id="{1D33EA0B-4898-4130-B252-3AF45AAC22F2}" type="slidenum">
              <a:rPr lang="en-US" smtClean="0"/>
              <a:t>‹#›</a:t>
            </a:fld>
            <a:endParaRPr lang="en-US"/>
          </a:p>
        </p:txBody>
      </p:sp>
    </p:spTree>
    <p:extLst>
      <p:ext uri="{BB962C8B-B14F-4D97-AF65-F5344CB8AC3E}">
        <p14:creationId xmlns:p14="http://schemas.microsoft.com/office/powerpoint/2010/main" val="4008022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Brainstorm Discussion: Give me a definition of the word “policy”</a:t>
            </a:r>
            <a:endParaRPr lang="en-CA" b="1" dirty="0"/>
          </a:p>
        </p:txBody>
      </p:sp>
      <p:sp>
        <p:nvSpPr>
          <p:cNvPr id="4" name="Slide Number Placeholder 3"/>
          <p:cNvSpPr>
            <a:spLocks noGrp="1"/>
          </p:cNvSpPr>
          <p:nvPr>
            <p:ph type="sldNum" sz="quarter" idx="10"/>
          </p:nvPr>
        </p:nvSpPr>
        <p:spPr/>
        <p:txBody>
          <a:bodyPr/>
          <a:lstStyle/>
          <a:p>
            <a:fld id="{1D33EA0B-4898-4130-B252-3AF45AAC22F2}" type="slidenum">
              <a:rPr lang="en-US" smtClean="0"/>
              <a:t>1</a:t>
            </a:fld>
            <a:endParaRPr lang="en-US"/>
          </a:p>
        </p:txBody>
      </p:sp>
    </p:spTree>
    <p:extLst>
      <p:ext uri="{BB962C8B-B14F-4D97-AF65-F5344CB8AC3E}">
        <p14:creationId xmlns:p14="http://schemas.microsoft.com/office/powerpoint/2010/main" val="39420896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D33EA0B-4898-4130-B252-3AF45AAC22F2}" type="slidenum">
              <a:rPr lang="en-US" smtClean="0"/>
              <a:t>10</a:t>
            </a:fld>
            <a:endParaRPr lang="en-US"/>
          </a:p>
        </p:txBody>
      </p:sp>
    </p:spTree>
    <p:extLst>
      <p:ext uri="{BB962C8B-B14F-4D97-AF65-F5344CB8AC3E}">
        <p14:creationId xmlns:p14="http://schemas.microsoft.com/office/powerpoint/2010/main" val="1872406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b="1" dirty="0" smtClean="0"/>
              <a:t>Many public policy issues affect women and men differently because of their different roles in  society.  Gender analysis of problems and issues involves assessing how women and men, girls and boys are each affected by a problem, to what degree and with what results. </a:t>
            </a:r>
          </a:p>
          <a:p>
            <a:endParaRPr lang="en-CA" b="1" dirty="0" smtClean="0"/>
          </a:p>
          <a:p>
            <a:r>
              <a:rPr lang="en-CA" b="1" dirty="0" smtClean="0"/>
              <a:t>Review the Problem Tree Analysis you conducted in Activity 1. Consider whether the issue you identified as a problem is one that affects women and men (or boys and girls) differently. If you have identified a problem as it pertains to just one gender (males or females), consider what its impact might be on the other gender.</a:t>
            </a:r>
          </a:p>
          <a:p>
            <a:endParaRPr lang="en-CA" b="1" dirty="0" smtClean="0"/>
          </a:p>
          <a:p>
            <a:r>
              <a:rPr lang="en-CA" b="1" dirty="0" smtClean="0"/>
              <a:t>How are women affected by this issue? How are men affected by this issue?</a:t>
            </a:r>
          </a:p>
          <a:p>
            <a:endParaRPr lang="en-CA" b="1" dirty="0" smtClean="0"/>
          </a:p>
          <a:p>
            <a:r>
              <a:rPr lang="en-CA" b="1" dirty="0" smtClean="0"/>
              <a:t>What are the causes of this problem for women? What are the causes of this problem for men?</a:t>
            </a:r>
          </a:p>
          <a:p>
            <a:endParaRPr lang="en-CA" b="1" dirty="0" smtClean="0"/>
          </a:p>
          <a:p>
            <a:r>
              <a:rPr lang="en-CA" b="1" dirty="0" smtClean="0"/>
              <a:t>What are the effects of this problem for women? What are the effects of this problem for men?</a:t>
            </a:r>
            <a:endParaRPr lang="en-CA" b="1" dirty="0"/>
          </a:p>
        </p:txBody>
      </p:sp>
      <p:sp>
        <p:nvSpPr>
          <p:cNvPr id="4" name="Slide Number Placeholder 3"/>
          <p:cNvSpPr>
            <a:spLocks noGrp="1"/>
          </p:cNvSpPr>
          <p:nvPr>
            <p:ph type="sldNum" sz="quarter" idx="10"/>
          </p:nvPr>
        </p:nvSpPr>
        <p:spPr/>
        <p:txBody>
          <a:bodyPr/>
          <a:lstStyle/>
          <a:p>
            <a:fld id="{1D33EA0B-4898-4130-B252-3AF45AAC22F2}" type="slidenum">
              <a:rPr lang="en-US" smtClean="0"/>
              <a:t>11</a:t>
            </a:fld>
            <a:endParaRPr lang="en-US"/>
          </a:p>
        </p:txBody>
      </p:sp>
    </p:spTree>
    <p:extLst>
      <p:ext uri="{BB962C8B-B14F-4D97-AF65-F5344CB8AC3E}">
        <p14:creationId xmlns:p14="http://schemas.microsoft.com/office/powerpoint/2010/main" val="2739131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Team Exercise: using your campaign issue, identify the problem; the effects\impact of that problem on citizens [3] and the causes of the problem [3].</a:t>
            </a:r>
          </a:p>
          <a:p>
            <a:endParaRPr lang="en-US" sz="1200" b="1"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10 minutes for this exercise.</a:t>
            </a:r>
          </a:p>
          <a:p>
            <a:endParaRPr lang="en-US" sz="1200" i="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54F724E-7E7B-4FE0-B05B-70007B8DAE17}" type="slidenum">
              <a:rPr lang="en-US" smtClean="0"/>
              <a:pPr/>
              <a:t>12</a:t>
            </a:fld>
            <a:endParaRPr lang="en-US"/>
          </a:p>
        </p:txBody>
      </p:sp>
    </p:spTree>
    <p:extLst>
      <p:ext uri="{BB962C8B-B14F-4D97-AF65-F5344CB8AC3E}">
        <p14:creationId xmlns:p14="http://schemas.microsoft.com/office/powerpoint/2010/main" val="741471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4F724E-7E7B-4FE0-B05B-70007B8DAE17}" type="slidenum">
              <a:rPr lang="en-US" smtClean="0"/>
              <a:pPr/>
              <a:t>13</a:t>
            </a:fld>
            <a:endParaRPr lang="en-US"/>
          </a:p>
        </p:txBody>
      </p:sp>
    </p:spTree>
    <p:extLst>
      <p:ext uri="{BB962C8B-B14F-4D97-AF65-F5344CB8AC3E}">
        <p14:creationId xmlns:p14="http://schemas.microsoft.com/office/powerpoint/2010/main" val="13309980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Identify the routes for reaching or achieving these outcomes</a:t>
            </a:r>
          </a:p>
          <a:p>
            <a:endParaRPr lang="en-CA" b="1" dirty="0" smtClean="0"/>
          </a:p>
          <a:p>
            <a:r>
              <a:rPr lang="en-CA" b="1" dirty="0" smtClean="0"/>
              <a:t>Check the viability of options, including their cost</a:t>
            </a:r>
          </a:p>
          <a:p>
            <a:endParaRPr lang="en-CA" b="1" dirty="0" smtClean="0"/>
          </a:p>
          <a:p>
            <a:r>
              <a:rPr lang="en-CA" b="1" dirty="0" smtClean="0"/>
              <a:t>Check the clarity of options</a:t>
            </a:r>
          </a:p>
          <a:p>
            <a:endParaRPr lang="en-CA" b="1" dirty="0"/>
          </a:p>
        </p:txBody>
      </p:sp>
      <p:sp>
        <p:nvSpPr>
          <p:cNvPr id="4" name="Slide Number Placeholder 3"/>
          <p:cNvSpPr>
            <a:spLocks noGrp="1"/>
          </p:cNvSpPr>
          <p:nvPr>
            <p:ph type="sldNum" sz="quarter" idx="10"/>
          </p:nvPr>
        </p:nvSpPr>
        <p:spPr/>
        <p:txBody>
          <a:bodyPr/>
          <a:lstStyle/>
          <a:p>
            <a:fld id="{1D33EA0B-4898-4130-B252-3AF45AAC22F2}" type="slidenum">
              <a:rPr lang="en-US" smtClean="0"/>
              <a:t>14</a:t>
            </a:fld>
            <a:endParaRPr lang="en-US"/>
          </a:p>
        </p:txBody>
      </p:sp>
    </p:spTree>
    <p:extLst>
      <p:ext uri="{BB962C8B-B14F-4D97-AF65-F5344CB8AC3E}">
        <p14:creationId xmlns:p14="http://schemas.microsoft.com/office/powerpoint/2010/main" val="16343878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Team Exercise: 2 minute brainstorm different sources of information you could access on your issue.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Academic Research	</a:t>
            </a:r>
          </a:p>
          <a:p>
            <a:pPr lvl="0"/>
            <a:r>
              <a:rPr lang="en-US" sz="1200" kern="1200" dirty="0" smtClean="0">
                <a:solidFill>
                  <a:schemeClr val="tx1"/>
                </a:solidFill>
                <a:effectLst/>
                <a:latin typeface="+mn-lt"/>
                <a:ea typeface="+mn-ea"/>
                <a:cs typeface="+mn-cs"/>
              </a:rPr>
              <a:t>Asset Inventories	</a:t>
            </a:r>
          </a:p>
          <a:p>
            <a:pPr lvl="0"/>
            <a:r>
              <a:rPr lang="en-US" sz="1200" kern="1200" dirty="0" smtClean="0">
                <a:solidFill>
                  <a:schemeClr val="tx1"/>
                </a:solidFill>
                <a:effectLst/>
                <a:latin typeface="+mn-lt"/>
                <a:ea typeface="+mn-ea"/>
                <a:cs typeface="+mn-cs"/>
              </a:rPr>
              <a:t>Reports from Official Audit Agencies or Legislative Committees with Audit Responsibilities	</a:t>
            </a:r>
          </a:p>
          <a:p>
            <a:pPr lvl="0"/>
            <a:r>
              <a:rPr lang="en-US" sz="1200" kern="1200" dirty="0" smtClean="0">
                <a:solidFill>
                  <a:schemeClr val="tx1"/>
                </a:solidFill>
                <a:effectLst/>
                <a:latin typeface="+mn-lt"/>
                <a:ea typeface="+mn-ea"/>
                <a:cs typeface="+mn-cs"/>
              </a:rPr>
              <a:t>Community Cafés	</a:t>
            </a:r>
          </a:p>
          <a:p>
            <a:pPr lvl="0"/>
            <a:r>
              <a:rPr lang="en-US" sz="1200" kern="1200" dirty="0" smtClean="0">
                <a:solidFill>
                  <a:schemeClr val="tx1"/>
                </a:solidFill>
                <a:effectLst/>
                <a:latin typeface="+mn-lt"/>
                <a:ea typeface="+mn-ea"/>
                <a:cs typeface="+mn-cs"/>
              </a:rPr>
              <a:t>Committee Reports	</a:t>
            </a:r>
          </a:p>
          <a:p>
            <a:pPr lvl="0"/>
            <a:r>
              <a:rPr lang="en-US" sz="1200" kern="1200" dirty="0" smtClean="0">
                <a:solidFill>
                  <a:schemeClr val="tx1"/>
                </a:solidFill>
                <a:effectLst/>
                <a:latin typeface="+mn-lt"/>
                <a:ea typeface="+mn-ea"/>
                <a:cs typeface="+mn-cs"/>
              </a:rPr>
              <a:t>Community Mapping  	</a:t>
            </a:r>
          </a:p>
          <a:p>
            <a:pPr lvl="0"/>
            <a:r>
              <a:rPr lang="en-US" sz="1200" kern="1200" dirty="0" smtClean="0">
                <a:solidFill>
                  <a:schemeClr val="tx1"/>
                </a:solidFill>
                <a:effectLst/>
                <a:latin typeface="+mn-lt"/>
                <a:ea typeface="+mn-ea"/>
                <a:cs typeface="+mn-cs"/>
              </a:rPr>
              <a:t>Reports from local Civil Society Organizations</a:t>
            </a:r>
          </a:p>
          <a:p>
            <a:pPr lvl="0"/>
            <a:r>
              <a:rPr lang="en-US" sz="1200" kern="1200" dirty="0" smtClean="0">
                <a:solidFill>
                  <a:schemeClr val="tx1"/>
                </a:solidFill>
                <a:effectLst/>
                <a:latin typeface="+mn-lt"/>
                <a:ea typeface="+mn-ea"/>
                <a:cs typeface="+mn-cs"/>
              </a:rPr>
              <a:t>Reports from International Organizations</a:t>
            </a:r>
          </a:p>
          <a:p>
            <a:pPr lvl="0"/>
            <a:r>
              <a:rPr lang="en-US" sz="1200" kern="1200" dirty="0" smtClean="0">
                <a:solidFill>
                  <a:schemeClr val="tx1"/>
                </a:solidFill>
                <a:effectLst/>
                <a:latin typeface="+mn-lt"/>
                <a:ea typeface="+mn-ea"/>
                <a:cs typeface="+mn-cs"/>
              </a:rPr>
              <a:t>Focus Groups	</a:t>
            </a:r>
          </a:p>
          <a:p>
            <a:pPr lvl="0"/>
            <a:r>
              <a:rPr lang="en-US" sz="1200" kern="1200" dirty="0" smtClean="0">
                <a:solidFill>
                  <a:schemeClr val="tx1"/>
                </a:solidFill>
                <a:effectLst/>
                <a:latin typeface="+mn-lt"/>
                <a:ea typeface="+mn-ea"/>
                <a:cs typeface="+mn-cs"/>
              </a:rPr>
              <a:t>Gender Analysis	 </a:t>
            </a:r>
          </a:p>
          <a:p>
            <a:pPr lvl="0"/>
            <a:r>
              <a:rPr lang="en-US" sz="1200" kern="1200" dirty="0" smtClean="0">
                <a:solidFill>
                  <a:schemeClr val="tx1"/>
                </a:solidFill>
                <a:effectLst/>
                <a:latin typeface="+mn-lt"/>
                <a:ea typeface="+mn-ea"/>
                <a:cs typeface="+mn-cs"/>
              </a:rPr>
              <a:t>Media Coverage	</a:t>
            </a:r>
          </a:p>
          <a:p>
            <a:pPr lvl="0"/>
            <a:r>
              <a:rPr lang="en-US" sz="1200" kern="1200" dirty="0" smtClean="0">
                <a:solidFill>
                  <a:schemeClr val="tx1"/>
                </a:solidFill>
                <a:effectLst/>
                <a:latin typeface="+mn-lt"/>
                <a:ea typeface="+mn-ea"/>
                <a:cs typeface="+mn-cs"/>
              </a:rPr>
              <a:t>Official Statistics	</a:t>
            </a:r>
          </a:p>
          <a:p>
            <a:pPr lvl="0"/>
            <a:r>
              <a:rPr lang="en-US" sz="1200" kern="1200" dirty="0" smtClean="0">
                <a:solidFill>
                  <a:schemeClr val="tx1"/>
                </a:solidFill>
                <a:effectLst/>
                <a:latin typeface="+mn-lt"/>
                <a:ea typeface="+mn-ea"/>
                <a:cs typeface="+mn-cs"/>
              </a:rPr>
              <a:t>Public Consultation	 </a:t>
            </a:r>
          </a:p>
          <a:p>
            <a:pPr lvl="0"/>
            <a:r>
              <a:rPr lang="en-US" sz="1200" kern="1200" dirty="0" smtClean="0">
                <a:solidFill>
                  <a:schemeClr val="tx1"/>
                </a:solidFill>
                <a:effectLst/>
                <a:latin typeface="+mn-lt"/>
                <a:ea typeface="+mn-ea"/>
                <a:cs typeface="+mn-cs"/>
              </a:rPr>
              <a:t>Stakeholder Interviews	</a:t>
            </a:r>
          </a:p>
          <a:p>
            <a:r>
              <a:rPr lang="en-US" sz="1200" kern="1200" dirty="0" smtClean="0">
                <a:solidFill>
                  <a:schemeClr val="tx1"/>
                </a:solidFill>
                <a:effectLst/>
                <a:latin typeface="+mn-lt"/>
                <a:ea typeface="+mn-ea"/>
                <a:cs typeface="+mn-cs"/>
              </a:rPr>
              <a:t>Surveys</a:t>
            </a:r>
            <a:endParaRPr lang="en-US" dirty="0"/>
          </a:p>
        </p:txBody>
      </p:sp>
      <p:sp>
        <p:nvSpPr>
          <p:cNvPr id="4" name="Slide Number Placeholder 3"/>
          <p:cNvSpPr>
            <a:spLocks noGrp="1"/>
          </p:cNvSpPr>
          <p:nvPr>
            <p:ph type="sldNum" sz="quarter" idx="10"/>
          </p:nvPr>
        </p:nvSpPr>
        <p:spPr/>
        <p:txBody>
          <a:bodyPr/>
          <a:lstStyle/>
          <a:p>
            <a:fld id="{854F724E-7E7B-4FE0-B05B-70007B8DAE17}" type="slidenum">
              <a:rPr lang="en-US" smtClean="0"/>
              <a:pPr/>
              <a:t>15</a:t>
            </a:fld>
            <a:endParaRPr lang="en-US"/>
          </a:p>
        </p:txBody>
      </p:sp>
    </p:spTree>
    <p:extLst>
      <p:ext uri="{BB962C8B-B14F-4D97-AF65-F5344CB8AC3E}">
        <p14:creationId xmlns:p14="http://schemas.microsoft.com/office/powerpoint/2010/main" val="2682828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D33EA0B-4898-4130-B252-3AF45AAC22F2}" type="slidenum">
              <a:rPr lang="en-US" smtClean="0"/>
              <a:t>16</a:t>
            </a:fld>
            <a:endParaRPr lang="en-US"/>
          </a:p>
        </p:txBody>
      </p:sp>
    </p:spTree>
    <p:extLst>
      <p:ext uri="{BB962C8B-B14F-4D97-AF65-F5344CB8AC3E}">
        <p14:creationId xmlns:p14="http://schemas.microsoft.com/office/powerpoint/2010/main" val="13523369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4F724E-7E7B-4FE0-B05B-70007B8DAE17}" type="slidenum">
              <a:rPr lang="en-US" smtClean="0"/>
              <a:pPr/>
              <a:t>17</a:t>
            </a:fld>
            <a:endParaRPr lang="en-US"/>
          </a:p>
        </p:txBody>
      </p:sp>
    </p:spTree>
    <p:extLst>
      <p:ext uri="{BB962C8B-B14F-4D97-AF65-F5344CB8AC3E}">
        <p14:creationId xmlns:p14="http://schemas.microsoft.com/office/powerpoint/2010/main" val="1413538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1" dirty="0" smtClean="0"/>
              <a:t>When setting your goals</a:t>
            </a:r>
            <a:r>
              <a:rPr lang="en-US" b="1" baseline="0" dirty="0" smtClean="0"/>
              <a:t> you have to make a distinction between end-goals and performance goals. </a:t>
            </a:r>
          </a:p>
          <a:p>
            <a:pPr marL="0" indent="0">
              <a:buFontTx/>
              <a:buNone/>
            </a:pPr>
            <a:endParaRPr lang="en-US" b="1" baseline="0" dirty="0" smtClean="0"/>
          </a:p>
          <a:p>
            <a:pPr marL="0" indent="0">
              <a:buFontTx/>
              <a:buNone/>
            </a:pPr>
            <a:r>
              <a:rPr lang="en-US" b="1" baseline="0" dirty="0" smtClean="0"/>
              <a:t>An end-goal is a wish, a performance-goal is the road that leads to that goal</a:t>
            </a:r>
          </a:p>
          <a:p>
            <a:pPr marL="0" indent="0">
              <a:buFontTx/>
              <a:buNone/>
            </a:pPr>
            <a:endParaRPr lang="en-US" b="1" baseline="0" dirty="0" smtClean="0"/>
          </a:p>
          <a:p>
            <a:pPr marL="0" indent="0">
              <a:buFontTx/>
              <a:buNone/>
            </a:pPr>
            <a:r>
              <a:rPr lang="en-US" b="1" baseline="0" dirty="0" smtClean="0"/>
              <a:t>When your goal is not attainable, there is no hope. When your goal is not challenging, it will not motivate you.</a:t>
            </a:r>
          </a:p>
          <a:p>
            <a:pPr marL="0" indent="0">
              <a:buFontTx/>
              <a:buNone/>
            </a:pPr>
            <a:endParaRPr lang="en-US" b="1" baseline="0" dirty="0" smtClean="0"/>
          </a:p>
          <a:p>
            <a:pPr marL="0" indent="0">
              <a:buFontTx/>
              <a:buNone/>
            </a:pPr>
            <a:r>
              <a:rPr lang="en-US" b="1" baseline="0" dirty="0" smtClean="0"/>
              <a:t>Team Exercise: Develop 3 policy actions that could be adopted to provide positive change for your campaign issue—short-term, mid-term and long term.  </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sz="1200" b="1" i="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sz="1200" b="1" i="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sz="1200" b="1"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903538C-6EB4-4A8A-A477-FCF1D91D11D4}" type="slidenum">
              <a:rPr lang="en-US" smtClean="0"/>
              <a:t>18</a:t>
            </a:fld>
            <a:endParaRPr lang="en-US"/>
          </a:p>
        </p:txBody>
      </p:sp>
    </p:spTree>
    <p:extLst>
      <p:ext uri="{BB962C8B-B14F-4D97-AF65-F5344CB8AC3E}">
        <p14:creationId xmlns:p14="http://schemas.microsoft.com/office/powerpoint/2010/main" val="35791538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Action costing and ideas for funding will be critical credibility tools for elected </a:t>
            </a:r>
            <a:r>
              <a:rPr lang="en-CA" b="1" dirty="0" err="1" smtClean="0"/>
              <a:t>offcials</a:t>
            </a:r>
            <a:r>
              <a:rPr lang="en-CA" b="1" dirty="0" smtClean="0"/>
              <a:t>. </a:t>
            </a:r>
            <a:endParaRPr lang="en-CA" b="1" dirty="0"/>
          </a:p>
        </p:txBody>
      </p:sp>
      <p:sp>
        <p:nvSpPr>
          <p:cNvPr id="4" name="Slide Number Placeholder 3"/>
          <p:cNvSpPr>
            <a:spLocks noGrp="1"/>
          </p:cNvSpPr>
          <p:nvPr>
            <p:ph type="sldNum" sz="quarter" idx="10"/>
          </p:nvPr>
        </p:nvSpPr>
        <p:spPr/>
        <p:txBody>
          <a:bodyPr/>
          <a:lstStyle/>
          <a:p>
            <a:fld id="{1D33EA0B-4898-4130-B252-3AF45AAC22F2}" type="slidenum">
              <a:rPr lang="en-US" smtClean="0"/>
              <a:t>19</a:t>
            </a:fld>
            <a:endParaRPr lang="en-US"/>
          </a:p>
        </p:txBody>
      </p:sp>
    </p:spTree>
    <p:extLst>
      <p:ext uri="{BB962C8B-B14F-4D97-AF65-F5344CB8AC3E}">
        <p14:creationId xmlns:p14="http://schemas.microsoft.com/office/powerpoint/2010/main" val="3806852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D33EA0B-4898-4130-B252-3AF45AAC22F2}" type="slidenum">
              <a:rPr lang="en-US" smtClean="0"/>
              <a:t>2</a:t>
            </a:fld>
            <a:endParaRPr lang="en-US"/>
          </a:p>
        </p:txBody>
      </p:sp>
    </p:spTree>
    <p:extLst>
      <p:ext uri="{BB962C8B-B14F-4D97-AF65-F5344CB8AC3E}">
        <p14:creationId xmlns:p14="http://schemas.microsoft.com/office/powerpoint/2010/main" val="4159461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Brainstorm Discussion: identify key words in this definition.</a:t>
            </a:r>
          </a:p>
          <a:p>
            <a:endParaRPr lang="en-CA" b="1" dirty="0" smtClean="0"/>
          </a:p>
          <a:p>
            <a:r>
              <a:rPr lang="en-CA" b="1" dirty="0" smtClean="0"/>
              <a:t>Now let’s narrow this down to public policy.</a:t>
            </a:r>
            <a:endParaRPr lang="en-CA" b="1" dirty="0"/>
          </a:p>
        </p:txBody>
      </p:sp>
      <p:sp>
        <p:nvSpPr>
          <p:cNvPr id="4" name="Slide Number Placeholder 3"/>
          <p:cNvSpPr>
            <a:spLocks noGrp="1"/>
          </p:cNvSpPr>
          <p:nvPr>
            <p:ph type="sldNum" sz="quarter" idx="10"/>
          </p:nvPr>
        </p:nvSpPr>
        <p:spPr/>
        <p:txBody>
          <a:bodyPr/>
          <a:lstStyle/>
          <a:p>
            <a:fld id="{1D33EA0B-4898-4130-B252-3AF45AAC22F2}" type="slidenum">
              <a:rPr lang="en-US" smtClean="0"/>
              <a:t>3</a:t>
            </a:fld>
            <a:endParaRPr lang="en-US"/>
          </a:p>
        </p:txBody>
      </p:sp>
    </p:spTree>
    <p:extLst>
      <p:ext uri="{BB962C8B-B14F-4D97-AF65-F5344CB8AC3E}">
        <p14:creationId xmlns:p14="http://schemas.microsoft.com/office/powerpoint/2010/main" val="2776857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b="1" dirty="0" smtClean="0"/>
              <a:t>Public policy</a:t>
            </a:r>
            <a:r>
              <a:rPr lang="en-CA" dirty="0" smtClean="0"/>
              <a:t> is commonly embodied in "constitutions, legislative acts, and judicial decisions.“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CA" b="1" dirty="0" smtClean="0"/>
              <a:t>Brainstorm Discussion—give me examples of different public policies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1" dirty="0" smtClean="0"/>
          </a:p>
          <a:p>
            <a:r>
              <a:rPr lang="en-US" dirty="0" smtClean="0"/>
              <a:t>how the country should be run </a:t>
            </a:r>
          </a:p>
          <a:p>
            <a:r>
              <a:rPr lang="en-US" dirty="0" smtClean="0"/>
              <a:t>how the economy should be developed</a:t>
            </a:r>
          </a:p>
          <a:p>
            <a:r>
              <a:rPr lang="en-US" dirty="0" smtClean="0"/>
              <a:t>how relations with neighboring countries should be managed</a:t>
            </a:r>
          </a:p>
          <a:p>
            <a:r>
              <a:rPr lang="en-US" dirty="0" smtClean="0"/>
              <a:t>how the country should educate its young people</a:t>
            </a:r>
          </a:p>
          <a:p>
            <a:r>
              <a:rPr lang="en-US" dirty="0" smtClean="0"/>
              <a:t>how public health should be managed</a:t>
            </a:r>
          </a:p>
          <a:p>
            <a:r>
              <a:rPr lang="en-US" dirty="0" smtClean="0"/>
              <a:t>the rights and responsibilities of citizens</a:t>
            </a:r>
          </a:p>
          <a:p>
            <a:r>
              <a:rPr lang="en-US" dirty="0" smtClean="0"/>
              <a:t>the quality of life citizens should expect, etc.</a:t>
            </a:r>
          </a:p>
          <a:p>
            <a:endParaRPr lang="en-US" dirty="0" smtClean="0"/>
          </a:p>
          <a:p>
            <a:endParaRPr lang="en-CA"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CA"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CA"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CA" b="1" dirty="0" smtClean="0"/>
          </a:p>
          <a:p>
            <a:endParaRPr lang="en-CA" dirty="0"/>
          </a:p>
        </p:txBody>
      </p:sp>
      <p:sp>
        <p:nvSpPr>
          <p:cNvPr id="4" name="Slide Number Placeholder 3"/>
          <p:cNvSpPr>
            <a:spLocks noGrp="1"/>
          </p:cNvSpPr>
          <p:nvPr>
            <p:ph type="sldNum" sz="quarter" idx="10"/>
          </p:nvPr>
        </p:nvSpPr>
        <p:spPr/>
        <p:txBody>
          <a:bodyPr/>
          <a:lstStyle/>
          <a:p>
            <a:fld id="{1D33EA0B-4898-4130-B252-3AF45AAC22F2}" type="slidenum">
              <a:rPr lang="en-US" smtClean="0"/>
              <a:t>4</a:t>
            </a:fld>
            <a:endParaRPr lang="en-US"/>
          </a:p>
        </p:txBody>
      </p:sp>
    </p:spTree>
    <p:extLst>
      <p:ext uri="{BB962C8B-B14F-4D97-AF65-F5344CB8AC3E}">
        <p14:creationId xmlns:p14="http://schemas.microsoft.com/office/powerpoint/2010/main" val="2392912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D33EA0B-4898-4130-B252-3AF45AAC22F2}" type="slidenum">
              <a:rPr lang="en-US" smtClean="0"/>
              <a:t>5</a:t>
            </a:fld>
            <a:endParaRPr lang="en-US"/>
          </a:p>
        </p:txBody>
      </p:sp>
    </p:spTree>
    <p:extLst>
      <p:ext uri="{BB962C8B-B14F-4D97-AF65-F5344CB8AC3E}">
        <p14:creationId xmlns:p14="http://schemas.microsoft.com/office/powerpoint/2010/main" val="2496633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D33EA0B-4898-4130-B252-3AF45AAC22F2}" type="slidenum">
              <a:rPr lang="en-US" smtClean="0"/>
              <a:t>6</a:t>
            </a:fld>
            <a:endParaRPr lang="en-US"/>
          </a:p>
        </p:txBody>
      </p:sp>
    </p:spTree>
    <p:extLst>
      <p:ext uri="{BB962C8B-B14F-4D97-AF65-F5344CB8AC3E}">
        <p14:creationId xmlns:p14="http://schemas.microsoft.com/office/powerpoint/2010/main" val="2199930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Team Exercise: clearly identify what you want to see happen as a result of your issue campaign being successful. </a:t>
            </a:r>
          </a:p>
          <a:p>
            <a:endParaRPr lang="en-US" b="1" dirty="0" smtClean="0"/>
          </a:p>
          <a:p>
            <a:r>
              <a:rPr lang="en-US" b="1" dirty="0" smtClean="0"/>
              <a:t>Simple, clear statement. What is your end goal?   </a:t>
            </a:r>
            <a:endParaRPr lang="en-US" b="1" dirty="0"/>
          </a:p>
        </p:txBody>
      </p:sp>
      <p:sp>
        <p:nvSpPr>
          <p:cNvPr id="4" name="Slide Number Placeholder 3"/>
          <p:cNvSpPr>
            <a:spLocks noGrp="1"/>
          </p:cNvSpPr>
          <p:nvPr>
            <p:ph type="sldNum" sz="quarter" idx="10"/>
          </p:nvPr>
        </p:nvSpPr>
        <p:spPr/>
        <p:txBody>
          <a:bodyPr/>
          <a:lstStyle/>
          <a:p>
            <a:fld id="{854F724E-7E7B-4FE0-B05B-70007B8DAE17}" type="slidenum">
              <a:rPr lang="en-US" smtClean="0"/>
              <a:pPr/>
              <a:t>7</a:t>
            </a:fld>
            <a:endParaRPr lang="en-US"/>
          </a:p>
        </p:txBody>
      </p:sp>
    </p:spTree>
    <p:extLst>
      <p:ext uri="{BB962C8B-B14F-4D97-AF65-F5344CB8AC3E}">
        <p14:creationId xmlns:p14="http://schemas.microsoft.com/office/powerpoint/2010/main" val="1958588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Choose</a:t>
            </a:r>
            <a:r>
              <a:rPr lang="en-US" sz="1200" kern="1200" baseline="0" dirty="0" smtClean="0">
                <a:solidFill>
                  <a:schemeClr val="tx1"/>
                </a:solidFill>
                <a:effectLst/>
                <a:latin typeface="+mn-lt"/>
                <a:ea typeface="+mn-ea"/>
                <a:cs typeface="+mn-cs"/>
              </a:rPr>
              <a:t> two issues – divide to groups of five – </a:t>
            </a:r>
          </a:p>
          <a:p>
            <a:r>
              <a:rPr lang="en-US" sz="1200" kern="1200" dirty="0" smtClean="0">
                <a:solidFill>
                  <a:schemeClr val="tx1"/>
                </a:solidFill>
                <a:effectLst/>
                <a:latin typeface="+mn-lt"/>
                <a:ea typeface="+mn-ea"/>
                <a:cs typeface="+mn-cs"/>
              </a:rPr>
              <a:t>It is highly likely that the different groups working on the same issue will come up with completely or slightly different solutions.  If this is the case, ask the participants what they think of this. Guide the conversation to the learning point that each problem can be addressed in many different ways and that there is always more than a single solution.</a:t>
            </a:r>
            <a:endParaRPr lang="en-US" dirty="0"/>
          </a:p>
        </p:txBody>
      </p:sp>
      <p:sp>
        <p:nvSpPr>
          <p:cNvPr id="4" name="Slide Number Placeholder 3"/>
          <p:cNvSpPr>
            <a:spLocks noGrp="1"/>
          </p:cNvSpPr>
          <p:nvPr>
            <p:ph type="sldNum" sz="quarter" idx="10"/>
          </p:nvPr>
        </p:nvSpPr>
        <p:spPr/>
        <p:txBody>
          <a:bodyPr/>
          <a:lstStyle/>
          <a:p>
            <a:fld id="{854F724E-7E7B-4FE0-B05B-70007B8DAE17}" type="slidenum">
              <a:rPr lang="en-US" smtClean="0"/>
              <a:pPr/>
              <a:t>8</a:t>
            </a:fld>
            <a:endParaRPr lang="en-US"/>
          </a:p>
        </p:txBody>
      </p:sp>
    </p:spTree>
    <p:extLst>
      <p:ext uri="{BB962C8B-B14F-4D97-AF65-F5344CB8AC3E}">
        <p14:creationId xmlns:p14="http://schemas.microsoft.com/office/powerpoint/2010/main" val="2640614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Issue Identification—what to you want to change?</a:t>
            </a:r>
          </a:p>
          <a:p>
            <a:endParaRPr lang="en-CA" b="1" dirty="0" smtClean="0"/>
          </a:p>
          <a:p>
            <a:r>
              <a:rPr lang="en-CA" b="1" dirty="0" smtClean="0"/>
              <a:t>Research—what research to you need to create the evidence for change</a:t>
            </a:r>
          </a:p>
          <a:p>
            <a:endParaRPr lang="en-CA" b="1" dirty="0" smtClean="0"/>
          </a:p>
          <a:p>
            <a:r>
              <a:rPr lang="en-CA" b="1" dirty="0" smtClean="0"/>
              <a:t>Development of Policy Options—identify different actions which could be adopted to affect positive change</a:t>
            </a:r>
          </a:p>
          <a:p>
            <a:endParaRPr lang="en-CA" b="1" dirty="0" smtClean="0"/>
          </a:p>
          <a:p>
            <a:r>
              <a:rPr lang="en-CA" b="1" dirty="0" smtClean="0"/>
              <a:t>Selection of Policy—which is your preferred policy change?</a:t>
            </a:r>
          </a:p>
          <a:p>
            <a:endParaRPr lang="en-CA" b="1" dirty="0" smtClean="0"/>
          </a:p>
          <a:p>
            <a:r>
              <a:rPr lang="en-CA" b="1" dirty="0" smtClean="0"/>
              <a:t>Message Development and Delivery—what is your message to support the need\benefits for change</a:t>
            </a:r>
          </a:p>
          <a:p>
            <a:endParaRPr lang="en-CA" b="1" dirty="0" smtClean="0"/>
          </a:p>
          <a:p>
            <a:r>
              <a:rPr lang="en-CA" b="1" dirty="0" err="1" smtClean="0"/>
              <a:t>Implemantation</a:t>
            </a:r>
            <a:r>
              <a:rPr lang="en-CA" b="1" dirty="0" smtClean="0"/>
              <a:t> and Tracking—monitoring and track the change implementation and its impacts</a:t>
            </a:r>
            <a:endParaRPr lang="en-CA" b="1" dirty="0"/>
          </a:p>
        </p:txBody>
      </p:sp>
      <p:sp>
        <p:nvSpPr>
          <p:cNvPr id="4" name="Slide Number Placeholder 3"/>
          <p:cNvSpPr>
            <a:spLocks noGrp="1"/>
          </p:cNvSpPr>
          <p:nvPr>
            <p:ph type="sldNum" sz="quarter" idx="10"/>
          </p:nvPr>
        </p:nvSpPr>
        <p:spPr/>
        <p:txBody>
          <a:bodyPr/>
          <a:lstStyle/>
          <a:p>
            <a:fld id="{1D33EA0B-4898-4130-B252-3AF45AAC22F2}" type="slidenum">
              <a:rPr lang="en-US" smtClean="0"/>
              <a:t>9</a:t>
            </a:fld>
            <a:endParaRPr lang="en-US"/>
          </a:p>
        </p:txBody>
      </p:sp>
    </p:spTree>
    <p:extLst>
      <p:ext uri="{BB962C8B-B14F-4D97-AF65-F5344CB8AC3E}">
        <p14:creationId xmlns:p14="http://schemas.microsoft.com/office/powerpoint/2010/main" val="3952470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AD3474-B2EB-44E6-BD99-53A2F6027037}" type="datetime1">
              <a:rPr lang="en-US" smtClean="0"/>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1DD3C-2C64-40DA-8D98-06D6B08296DF}" type="slidenum">
              <a:rPr lang="en-US" smtClean="0"/>
              <a:t>‹#›</a:t>
            </a:fld>
            <a:endParaRPr lang="en-US"/>
          </a:p>
        </p:txBody>
      </p:sp>
    </p:spTree>
    <p:extLst>
      <p:ext uri="{BB962C8B-B14F-4D97-AF65-F5344CB8AC3E}">
        <p14:creationId xmlns:p14="http://schemas.microsoft.com/office/powerpoint/2010/main" val="79802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E6F955-7C48-40D8-9F86-BF16BA09CAAC}" type="datetime1">
              <a:rPr lang="en-US" smtClean="0"/>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1DD3C-2C64-40DA-8D98-06D6B08296DF}" type="slidenum">
              <a:rPr lang="en-US" smtClean="0"/>
              <a:t>‹#›</a:t>
            </a:fld>
            <a:endParaRPr lang="en-US"/>
          </a:p>
        </p:txBody>
      </p:sp>
    </p:spTree>
    <p:extLst>
      <p:ext uri="{BB962C8B-B14F-4D97-AF65-F5344CB8AC3E}">
        <p14:creationId xmlns:p14="http://schemas.microsoft.com/office/powerpoint/2010/main" val="977543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6AC91A-3D1D-46DB-9C1D-FCF351C15200}" type="datetime1">
              <a:rPr lang="en-US" smtClean="0"/>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1DD3C-2C64-40DA-8D98-06D6B08296DF}" type="slidenum">
              <a:rPr lang="en-US" smtClean="0"/>
              <a:t>‹#›</a:t>
            </a:fld>
            <a:endParaRPr lang="en-US"/>
          </a:p>
        </p:txBody>
      </p:sp>
    </p:spTree>
    <p:extLst>
      <p:ext uri="{BB962C8B-B14F-4D97-AF65-F5344CB8AC3E}">
        <p14:creationId xmlns:p14="http://schemas.microsoft.com/office/powerpoint/2010/main" val="104542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64979-9DFF-4452-8AEC-13A70D4C2CCB}" type="datetime1">
              <a:rPr lang="en-US" smtClean="0"/>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1DD3C-2C64-40DA-8D98-06D6B08296DF}" type="slidenum">
              <a:rPr lang="en-US" smtClean="0"/>
              <a:t>‹#›</a:t>
            </a:fld>
            <a:endParaRPr lang="en-US"/>
          </a:p>
        </p:txBody>
      </p:sp>
    </p:spTree>
    <p:extLst>
      <p:ext uri="{BB962C8B-B14F-4D97-AF65-F5344CB8AC3E}">
        <p14:creationId xmlns:p14="http://schemas.microsoft.com/office/powerpoint/2010/main" val="2968787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EBDBBA-E414-452A-9D79-FC5C42807902}" type="datetime1">
              <a:rPr lang="en-US" smtClean="0"/>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1DD3C-2C64-40DA-8D98-06D6B08296DF}" type="slidenum">
              <a:rPr lang="en-US" smtClean="0"/>
              <a:t>‹#›</a:t>
            </a:fld>
            <a:endParaRPr lang="en-US"/>
          </a:p>
        </p:txBody>
      </p:sp>
    </p:spTree>
    <p:extLst>
      <p:ext uri="{BB962C8B-B14F-4D97-AF65-F5344CB8AC3E}">
        <p14:creationId xmlns:p14="http://schemas.microsoft.com/office/powerpoint/2010/main" val="2790792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0221-9D6F-4A4B-A4DC-E6A490B2E9BC}" type="datetime1">
              <a:rPr lang="en-US" smtClean="0"/>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61DD3C-2C64-40DA-8D98-06D6B08296DF}" type="slidenum">
              <a:rPr lang="en-US" smtClean="0"/>
              <a:t>‹#›</a:t>
            </a:fld>
            <a:endParaRPr lang="en-US"/>
          </a:p>
        </p:txBody>
      </p:sp>
    </p:spTree>
    <p:extLst>
      <p:ext uri="{BB962C8B-B14F-4D97-AF65-F5344CB8AC3E}">
        <p14:creationId xmlns:p14="http://schemas.microsoft.com/office/powerpoint/2010/main" val="709748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95E794-6902-4FF0-A533-DD7C51E5EBCF}" type="datetime1">
              <a:rPr lang="en-US" smtClean="0"/>
              <a:t>5/26/2020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61DD3C-2C64-40DA-8D98-06D6B08296DF}" type="slidenum">
              <a:rPr lang="en-US" smtClean="0"/>
              <a:t>‹#›</a:t>
            </a:fld>
            <a:endParaRPr lang="en-US"/>
          </a:p>
        </p:txBody>
      </p:sp>
    </p:spTree>
    <p:extLst>
      <p:ext uri="{BB962C8B-B14F-4D97-AF65-F5344CB8AC3E}">
        <p14:creationId xmlns:p14="http://schemas.microsoft.com/office/powerpoint/2010/main" val="2745803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0612DD-3203-409D-BA89-DDE974FB63F5}" type="datetime1">
              <a:rPr lang="en-US" smtClean="0"/>
              <a:t>5/26/2020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61DD3C-2C64-40DA-8D98-06D6B08296DF}" type="slidenum">
              <a:rPr lang="en-US" smtClean="0"/>
              <a:t>‹#›</a:t>
            </a:fld>
            <a:endParaRPr lang="en-US"/>
          </a:p>
        </p:txBody>
      </p:sp>
    </p:spTree>
    <p:extLst>
      <p:ext uri="{BB962C8B-B14F-4D97-AF65-F5344CB8AC3E}">
        <p14:creationId xmlns:p14="http://schemas.microsoft.com/office/powerpoint/2010/main" val="636924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5C63D-AD8B-417C-85E8-EE023776D2F8}" type="datetime1">
              <a:rPr lang="en-US" smtClean="0"/>
              <a:t>5/26/2020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61DD3C-2C64-40DA-8D98-06D6B08296DF}" type="slidenum">
              <a:rPr lang="en-US" smtClean="0"/>
              <a:t>‹#›</a:t>
            </a:fld>
            <a:endParaRPr lang="en-US"/>
          </a:p>
        </p:txBody>
      </p:sp>
    </p:spTree>
    <p:extLst>
      <p:ext uri="{BB962C8B-B14F-4D97-AF65-F5344CB8AC3E}">
        <p14:creationId xmlns:p14="http://schemas.microsoft.com/office/powerpoint/2010/main" val="1438765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9B34E5-231C-4538-8D28-8128302F12D1}" type="datetime1">
              <a:rPr lang="en-US" smtClean="0"/>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61DD3C-2C64-40DA-8D98-06D6B08296DF}" type="slidenum">
              <a:rPr lang="en-US" smtClean="0"/>
              <a:t>‹#›</a:t>
            </a:fld>
            <a:endParaRPr lang="en-US"/>
          </a:p>
        </p:txBody>
      </p:sp>
    </p:spTree>
    <p:extLst>
      <p:ext uri="{BB962C8B-B14F-4D97-AF65-F5344CB8AC3E}">
        <p14:creationId xmlns:p14="http://schemas.microsoft.com/office/powerpoint/2010/main" val="2575757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E13758-B55C-4C48-89F6-647E6B14812B}" type="datetime1">
              <a:rPr lang="en-US" smtClean="0"/>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61DD3C-2C64-40DA-8D98-06D6B08296DF}" type="slidenum">
              <a:rPr lang="en-US" smtClean="0"/>
              <a:t>‹#›</a:t>
            </a:fld>
            <a:endParaRPr lang="en-US"/>
          </a:p>
        </p:txBody>
      </p:sp>
    </p:spTree>
    <p:extLst>
      <p:ext uri="{BB962C8B-B14F-4D97-AF65-F5344CB8AC3E}">
        <p14:creationId xmlns:p14="http://schemas.microsoft.com/office/powerpoint/2010/main" val="78056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9482BF-0F23-41D9-9EE9-5EBD234C79A2}" type="datetime1">
              <a:rPr lang="en-US" smtClean="0"/>
              <a:t>5/26/2020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61DD3C-2C64-40DA-8D98-06D6B08296DF}" type="slidenum">
              <a:rPr lang="en-US" smtClean="0"/>
              <a:t>‹#›</a:t>
            </a:fld>
            <a:endParaRPr lang="en-US"/>
          </a:p>
        </p:txBody>
      </p:sp>
    </p:spTree>
    <p:extLst>
      <p:ext uri="{BB962C8B-B14F-4D97-AF65-F5344CB8AC3E}">
        <p14:creationId xmlns:p14="http://schemas.microsoft.com/office/powerpoint/2010/main" val="3515176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0"/>
            <a:ext cx="7772400" cy="1470025"/>
          </a:xfrm>
        </p:spPr>
        <p:txBody>
          <a:bodyPr>
            <a:normAutofit/>
          </a:bodyPr>
          <a:lstStyle/>
          <a:p>
            <a:r>
              <a:rPr lang="en-US" b="1" dirty="0" smtClean="0"/>
              <a:t>Policy Development and Issue Identification</a:t>
            </a:r>
            <a:endParaRPr lang="en-US" dirty="0"/>
          </a:p>
        </p:txBody>
      </p:sp>
      <p:sp>
        <p:nvSpPr>
          <p:cNvPr id="3" name="Subtitle 2"/>
          <p:cNvSpPr>
            <a:spLocks noGrp="1"/>
          </p:cNvSpPr>
          <p:nvPr>
            <p:ph type="subTitle" idx="1"/>
          </p:nvPr>
        </p:nvSpPr>
        <p:spPr>
          <a:xfrm>
            <a:off x="1371600" y="4626187"/>
            <a:ext cx="6400800" cy="1752600"/>
          </a:xfrm>
        </p:spPr>
        <p:txBody>
          <a:bodyPr>
            <a:normAutofit/>
          </a:bodyPr>
          <a:lstStyle/>
          <a:p>
            <a:r>
              <a:rPr lang="en-US" dirty="0" smtClean="0"/>
              <a:t>YPLS Liberia</a:t>
            </a:r>
          </a:p>
          <a:p>
            <a:r>
              <a:rPr lang="en-US" sz="2000" dirty="0" smtClean="0"/>
              <a:t>May 2018</a:t>
            </a:r>
          </a:p>
          <a:p>
            <a:r>
              <a:rPr lang="en-US" sz="2000" dirty="0" smtClean="0"/>
              <a:t>Shannon O’Connell &amp; Jeff Fox</a:t>
            </a:r>
            <a:endParaRPr lang="en-US" sz="2000" dirty="0"/>
          </a:p>
        </p:txBody>
      </p:sp>
      <p:pic>
        <p:nvPicPr>
          <p:cNvPr id="1028" name="Picture 4" descr="http://www.careerrocketeer.com/wp-content/uploads/Leadership-Succes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57255"/>
            <a:ext cx="3810000" cy="3009901"/>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B261DD3C-2C64-40DA-8D98-06D6B08296DF}" type="slidenum">
              <a:rPr lang="en-US" smtClean="0"/>
              <a:t>1</a:t>
            </a:fld>
            <a:endParaRPr lang="en-US"/>
          </a:p>
        </p:txBody>
      </p:sp>
    </p:spTree>
    <p:extLst>
      <p:ext uri="{BB962C8B-B14F-4D97-AF65-F5344CB8AC3E}">
        <p14:creationId xmlns:p14="http://schemas.microsoft.com/office/powerpoint/2010/main" val="711168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Issue Identification</a:t>
            </a:r>
            <a:endParaRPr lang="en-US" dirty="0"/>
          </a:p>
        </p:txBody>
      </p:sp>
      <p:sp>
        <p:nvSpPr>
          <p:cNvPr id="3" name="Content Placeholder 2"/>
          <p:cNvSpPr>
            <a:spLocks noGrp="1"/>
          </p:cNvSpPr>
          <p:nvPr>
            <p:ph idx="1"/>
          </p:nvPr>
        </p:nvSpPr>
        <p:spPr>
          <a:xfrm>
            <a:off x="457200" y="1600200"/>
            <a:ext cx="8229600" cy="5058217"/>
          </a:xfrm>
        </p:spPr>
        <p:txBody>
          <a:bodyPr>
            <a:normAutofit/>
          </a:bodyPr>
          <a:lstStyle/>
          <a:p>
            <a:pPr marL="0" indent="0">
              <a:buNone/>
            </a:pPr>
            <a:r>
              <a:rPr lang="en-US" dirty="0" smtClean="0"/>
              <a:t>Identify issues that require a policy response through:</a:t>
            </a:r>
          </a:p>
          <a:p>
            <a:pPr lvl="1">
              <a:buFont typeface="Wingdings" panose="05000000000000000000" pitchFamily="2" charset="2"/>
              <a:buChar char="§"/>
            </a:pPr>
            <a:r>
              <a:rPr lang="en-US" dirty="0" smtClean="0"/>
              <a:t>Research</a:t>
            </a:r>
          </a:p>
          <a:p>
            <a:pPr lvl="1">
              <a:buFont typeface="Wingdings" panose="05000000000000000000" pitchFamily="2" charset="2"/>
              <a:buChar char="§"/>
            </a:pPr>
            <a:r>
              <a:rPr lang="en-US" dirty="0" smtClean="0"/>
              <a:t>Feedback from citizens, constituents and voters</a:t>
            </a:r>
          </a:p>
          <a:p>
            <a:pPr lvl="1">
              <a:buFont typeface="Wingdings" panose="05000000000000000000" pitchFamily="2" charset="2"/>
              <a:buChar char="§"/>
            </a:pPr>
            <a:r>
              <a:rPr lang="en-US" dirty="0" smtClean="0"/>
              <a:t>Emerging challenges, problems and opportunities</a:t>
            </a:r>
          </a:p>
          <a:p>
            <a:pPr lvl="1">
              <a:buFont typeface="Wingdings" panose="05000000000000000000" pitchFamily="2" charset="2"/>
              <a:buChar char="§"/>
            </a:pPr>
            <a:r>
              <a:rPr lang="en-US" dirty="0" smtClean="0"/>
              <a:t>Crisis</a:t>
            </a:r>
          </a:p>
          <a:p>
            <a:pPr lvl="1">
              <a:buFont typeface="Wingdings" panose="05000000000000000000" pitchFamily="2" charset="2"/>
              <a:buChar char="§"/>
            </a:pPr>
            <a:r>
              <a:rPr lang="en-US" dirty="0" smtClean="0"/>
              <a:t>Consistent (and persistent) obstacles to growth, development and stability</a:t>
            </a:r>
          </a:p>
          <a:p>
            <a:pPr lvl="1">
              <a:buFont typeface="Wingdings" panose="05000000000000000000" pitchFamily="2" charset="2"/>
              <a:buChar char="§"/>
            </a:pPr>
            <a:r>
              <a:rPr lang="en-US" dirty="0" smtClean="0"/>
              <a:t>Core values, vision and electoral commitments </a:t>
            </a:r>
            <a:endParaRPr lang="en-US" dirty="0"/>
          </a:p>
          <a:p>
            <a:endParaRPr lang="en-US" dirty="0"/>
          </a:p>
        </p:txBody>
      </p:sp>
      <p:sp>
        <p:nvSpPr>
          <p:cNvPr id="4" name="Slide Number Placeholder 3"/>
          <p:cNvSpPr>
            <a:spLocks noGrp="1"/>
          </p:cNvSpPr>
          <p:nvPr>
            <p:ph type="sldNum" sz="quarter" idx="12"/>
          </p:nvPr>
        </p:nvSpPr>
        <p:spPr/>
        <p:txBody>
          <a:bodyPr/>
          <a:lstStyle/>
          <a:p>
            <a:fld id="{B261DD3C-2C64-40DA-8D98-06D6B08296DF}" type="slidenum">
              <a:rPr lang="en-US" smtClean="0"/>
              <a:t>10</a:t>
            </a:fld>
            <a:endParaRPr lang="en-US"/>
          </a:p>
        </p:txBody>
      </p:sp>
    </p:spTree>
    <p:extLst>
      <p:ext uri="{BB962C8B-B14F-4D97-AF65-F5344CB8AC3E}">
        <p14:creationId xmlns:p14="http://schemas.microsoft.com/office/powerpoint/2010/main" val="393436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CA" sz="6000" b="1" dirty="0" smtClean="0"/>
              <a:t>Gender Analysis</a:t>
            </a:r>
            <a:endParaRPr lang="en-CA" sz="6000" b="1" dirty="0"/>
          </a:p>
        </p:txBody>
      </p:sp>
      <p:sp>
        <p:nvSpPr>
          <p:cNvPr id="5" name="Content Placeholder 4"/>
          <p:cNvSpPr>
            <a:spLocks noGrp="1"/>
          </p:cNvSpPr>
          <p:nvPr>
            <p:ph sz="half" idx="1"/>
          </p:nvPr>
        </p:nvSpPr>
        <p:spPr/>
        <p:txBody>
          <a:bodyPr>
            <a:normAutofit fontScale="92500"/>
          </a:bodyPr>
          <a:lstStyle/>
          <a:p>
            <a:pPr marL="0" indent="0" algn="ctr">
              <a:buNone/>
            </a:pPr>
            <a:r>
              <a:rPr lang="en-CA" sz="6600" dirty="0" smtClean="0"/>
              <a:t>Women and men are equal yet different</a:t>
            </a:r>
            <a:endParaRPr lang="en-CA" sz="6600" dirty="0"/>
          </a:p>
        </p:txBody>
      </p:sp>
      <p:sp>
        <p:nvSpPr>
          <p:cNvPr id="4" name="Slide Number Placeholder 3"/>
          <p:cNvSpPr>
            <a:spLocks noGrp="1"/>
          </p:cNvSpPr>
          <p:nvPr>
            <p:ph type="sldNum" sz="quarter" idx="12"/>
          </p:nvPr>
        </p:nvSpPr>
        <p:spPr/>
        <p:txBody>
          <a:bodyPr/>
          <a:lstStyle/>
          <a:p>
            <a:fld id="{B261DD3C-2C64-40DA-8D98-06D6B08296DF}" type="slidenum">
              <a:rPr lang="en-US" smtClean="0"/>
              <a:t>11</a:t>
            </a:fld>
            <a:endParaRPr lang="en-US"/>
          </a:p>
        </p:txBody>
      </p:sp>
      <p:pic>
        <p:nvPicPr>
          <p:cNvPr id="11" name="Content Placeholder 10"/>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648200" y="1600200"/>
            <a:ext cx="4038600" cy="4343400"/>
          </a:xfrm>
        </p:spPr>
      </p:pic>
    </p:spTree>
    <p:extLst>
      <p:ext uri="{BB962C8B-B14F-4D97-AF65-F5344CB8AC3E}">
        <p14:creationId xmlns:p14="http://schemas.microsoft.com/office/powerpoint/2010/main" val="3239043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normAutofit/>
          </a:bodyPr>
          <a:lstStyle/>
          <a:p>
            <a:r>
              <a:rPr lang="en-US" sz="6000" b="1" dirty="0" smtClean="0"/>
              <a:t>Problem Tree Analysis </a:t>
            </a:r>
            <a:endParaRPr lang="en-US" sz="6000" b="1" dirty="0"/>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1600201"/>
            <a:ext cx="4038599" cy="4525962"/>
          </a:xfrm>
          <a:prstGeom prst="rect">
            <a:avLst/>
          </a:prstGeom>
          <a:noFill/>
          <a:ln>
            <a:noFill/>
          </a:ln>
        </p:spPr>
      </p:pic>
      <p:sp>
        <p:nvSpPr>
          <p:cNvPr id="7" name="Rectangle 6"/>
          <p:cNvSpPr/>
          <p:nvPr/>
        </p:nvSpPr>
        <p:spPr>
          <a:xfrm>
            <a:off x="457201" y="2027099"/>
            <a:ext cx="4038600" cy="3970318"/>
          </a:xfrm>
          <a:prstGeom prst="rect">
            <a:avLst/>
          </a:prstGeom>
        </p:spPr>
        <p:txBody>
          <a:bodyPr wrap="square">
            <a:spAutoFit/>
          </a:bodyPr>
          <a:lstStyle/>
          <a:p>
            <a:r>
              <a:rPr lang="en-US" b="1" dirty="0"/>
              <a:t>			</a:t>
            </a:r>
            <a:endParaRPr lang="en-GB" b="1" dirty="0"/>
          </a:p>
          <a:p>
            <a:r>
              <a:rPr lang="en-US" sz="3600" b="1" dirty="0" smtClean="0"/>
              <a:t>            EFFECTS </a:t>
            </a:r>
            <a:r>
              <a:rPr lang="en-US" sz="3600" b="1" dirty="0">
                <a:sym typeface="Wingdings"/>
              </a:rPr>
              <a:t></a:t>
            </a:r>
            <a:endParaRPr lang="en-GB" sz="3600" b="1" dirty="0"/>
          </a:p>
          <a:p>
            <a:r>
              <a:rPr lang="en-US" sz="3600" b="1" dirty="0"/>
              <a:t>	</a:t>
            </a:r>
            <a:r>
              <a:rPr lang="en-US" b="1" dirty="0"/>
              <a:t>		</a:t>
            </a:r>
            <a:endParaRPr lang="en-GB" b="1" dirty="0"/>
          </a:p>
          <a:p>
            <a:r>
              <a:rPr lang="en-US" b="1" dirty="0"/>
              <a:t>	</a:t>
            </a:r>
            <a:endParaRPr lang="en-US" b="1" dirty="0" smtClean="0"/>
          </a:p>
          <a:p>
            <a:r>
              <a:rPr lang="en-US" sz="3600" b="1" dirty="0" smtClean="0"/>
              <a:t>            PROBLEM </a:t>
            </a:r>
            <a:r>
              <a:rPr lang="en-US" sz="3600" b="1" dirty="0">
                <a:sym typeface="Wingdings"/>
              </a:rPr>
              <a:t></a:t>
            </a:r>
            <a:endParaRPr lang="en-GB" sz="3600" b="1" dirty="0"/>
          </a:p>
          <a:p>
            <a:endParaRPr lang="en-GB" b="1" dirty="0"/>
          </a:p>
          <a:p>
            <a:r>
              <a:rPr lang="en-US" b="1" dirty="0"/>
              <a:t> </a:t>
            </a:r>
            <a:endParaRPr lang="en-GB" b="1" dirty="0"/>
          </a:p>
          <a:p>
            <a:r>
              <a:rPr lang="en-US" b="1" dirty="0"/>
              <a:t>			</a:t>
            </a:r>
            <a:endParaRPr lang="en-GB" b="1" dirty="0"/>
          </a:p>
          <a:p>
            <a:r>
              <a:rPr lang="en-US" sz="3600" b="1" dirty="0" smtClean="0"/>
              <a:t>            CAUSES </a:t>
            </a:r>
            <a:r>
              <a:rPr lang="en-US" sz="3600" b="1" dirty="0">
                <a:sym typeface="Wingdings"/>
              </a:rPr>
              <a:t></a:t>
            </a:r>
            <a:endParaRPr lang="en-GB" sz="3600" b="1" dirty="0"/>
          </a:p>
          <a:p>
            <a:r>
              <a:rPr lang="en-US" b="1" dirty="0"/>
              <a:t>			</a:t>
            </a:r>
            <a:endParaRPr lang="en-GB" b="1" dirty="0"/>
          </a:p>
        </p:txBody>
      </p:sp>
      <p:sp>
        <p:nvSpPr>
          <p:cNvPr id="3" name="Slide Number Placeholder 2"/>
          <p:cNvSpPr>
            <a:spLocks noGrp="1"/>
          </p:cNvSpPr>
          <p:nvPr>
            <p:ph type="sldNum" sz="quarter" idx="12"/>
          </p:nvPr>
        </p:nvSpPr>
        <p:spPr/>
        <p:txBody>
          <a:bodyPr/>
          <a:lstStyle/>
          <a:p>
            <a:fld id="{B261DD3C-2C64-40DA-8D98-06D6B08296DF}" type="slidenum">
              <a:rPr lang="en-US" smtClean="0"/>
              <a:t>12</a:t>
            </a:fld>
            <a:endParaRPr lang="en-US"/>
          </a:p>
        </p:txBody>
      </p:sp>
    </p:spTree>
    <p:extLst>
      <p:ext uri="{BB962C8B-B14F-4D97-AF65-F5344CB8AC3E}">
        <p14:creationId xmlns:p14="http://schemas.microsoft.com/office/powerpoint/2010/main" val="3867014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436311" y="4932127"/>
            <a:ext cx="4716050" cy="125573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t>Policy addresses the causes</a:t>
            </a:r>
            <a:endParaRPr lang="en-US" dirty="0"/>
          </a:p>
        </p:txBody>
      </p:sp>
      <p:graphicFrame>
        <p:nvGraphicFramePr>
          <p:cNvPr id="8" name="Diagram 7"/>
          <p:cNvGraphicFramePr/>
          <p:nvPr>
            <p:extLst>
              <p:ext uri="{D42A27DB-BD31-4B8C-83A1-F6EECF244321}">
                <p14:modId xmlns:p14="http://schemas.microsoft.com/office/powerpoint/2010/main" val="2262232564"/>
              </p:ext>
            </p:extLst>
          </p:nvPr>
        </p:nvGraphicFramePr>
        <p:xfrm>
          <a:off x="1549053" y="1524000"/>
          <a:ext cx="6096000" cy="32104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1" name="Elbow Connector 10"/>
          <p:cNvCxnSpPr/>
          <p:nvPr/>
        </p:nvCxnSpPr>
        <p:spPr>
          <a:xfrm rot="5400000" flipH="1" flipV="1">
            <a:off x="6613742" y="4459267"/>
            <a:ext cx="1365337" cy="288099"/>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solidFill>
            <a:schemeClr val="bg1">
              <a:lumMod val="85000"/>
            </a:schemeClr>
          </a:solidFill>
        </p:spPr>
        <p:txBody>
          <a:bodyPr>
            <a:normAutofit/>
          </a:bodyPr>
          <a:lstStyle/>
          <a:p>
            <a:r>
              <a:rPr lang="en-CA" sz="6000" dirty="0" smtClean="0"/>
              <a:t>Policy Fixes Causes</a:t>
            </a:r>
            <a:endParaRPr lang="en-CA" sz="6000" dirty="0"/>
          </a:p>
        </p:txBody>
      </p:sp>
      <p:sp>
        <p:nvSpPr>
          <p:cNvPr id="3" name="Slide Number Placeholder 2"/>
          <p:cNvSpPr>
            <a:spLocks noGrp="1"/>
          </p:cNvSpPr>
          <p:nvPr>
            <p:ph type="sldNum" sz="quarter" idx="12"/>
          </p:nvPr>
        </p:nvSpPr>
        <p:spPr/>
        <p:txBody>
          <a:bodyPr/>
          <a:lstStyle/>
          <a:p>
            <a:fld id="{B261DD3C-2C64-40DA-8D98-06D6B08296DF}" type="slidenum">
              <a:rPr lang="en-US" smtClean="0"/>
              <a:t>13</a:t>
            </a:fld>
            <a:endParaRPr lang="en-US"/>
          </a:p>
        </p:txBody>
      </p:sp>
    </p:spTree>
    <p:extLst>
      <p:ext uri="{BB962C8B-B14F-4D97-AF65-F5344CB8AC3E}">
        <p14:creationId xmlns:p14="http://schemas.microsoft.com/office/powerpoint/2010/main" val="286091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rmAutofit fontScale="90000"/>
          </a:bodyPr>
          <a:lstStyle/>
          <a:p>
            <a:r>
              <a:rPr lang="en-CA" b="1" dirty="0" smtClean="0"/>
              <a:t>Building an Evidence Base for Change</a:t>
            </a:r>
            <a:endParaRPr lang="en-CA" b="1" dirty="0"/>
          </a:p>
        </p:txBody>
      </p:sp>
      <p:sp>
        <p:nvSpPr>
          <p:cNvPr id="3" name="Slide Number Placeholder 2"/>
          <p:cNvSpPr>
            <a:spLocks noGrp="1"/>
          </p:cNvSpPr>
          <p:nvPr>
            <p:ph type="sldNum" sz="quarter" idx="12"/>
          </p:nvPr>
        </p:nvSpPr>
        <p:spPr/>
        <p:txBody>
          <a:bodyPr/>
          <a:lstStyle/>
          <a:p>
            <a:fld id="{B261DD3C-2C64-40DA-8D98-06D6B08296DF}" type="slidenum">
              <a:rPr lang="en-US" smtClean="0"/>
              <a:t>14</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117547070"/>
              </p:ext>
            </p:extLst>
          </p:nvPr>
        </p:nvGraphicFramePr>
        <p:xfrm>
          <a:off x="876822" y="1828800"/>
          <a:ext cx="7202466" cy="4096011"/>
        </p:xfrm>
        <a:graphic>
          <a:graphicData uri="http://schemas.openxmlformats.org/drawingml/2006/table">
            <a:tbl>
              <a:tblPr firstRow="1" firstCol="1" bandRow="1">
                <a:tableStyleId>{5C22544A-7EE6-4342-B048-85BDC9FD1C3A}</a:tableStyleId>
              </a:tblPr>
              <a:tblGrid>
                <a:gridCol w="7202466"/>
              </a:tblGrid>
              <a:tr h="4096011">
                <a:tc>
                  <a:txBody>
                    <a:bodyPr/>
                    <a:lstStyle/>
                    <a:p>
                      <a:pPr marL="342900" marR="0" lvl="0" indent="-342900">
                        <a:lnSpc>
                          <a:spcPct val="115000"/>
                        </a:lnSpc>
                        <a:spcBef>
                          <a:spcPts val="0"/>
                        </a:spcBef>
                        <a:spcAft>
                          <a:spcPts val="0"/>
                        </a:spcAft>
                        <a:buFont typeface="Symbol"/>
                        <a:buChar char=""/>
                      </a:pPr>
                      <a:r>
                        <a:rPr lang="en-US" sz="3200" dirty="0" smtClean="0">
                          <a:effectLst/>
                        </a:rPr>
                        <a:t>Clarifies </a:t>
                      </a:r>
                      <a:r>
                        <a:rPr lang="en-US" sz="3200" dirty="0">
                          <a:effectLst/>
                        </a:rPr>
                        <a:t>problems</a:t>
                      </a:r>
                    </a:p>
                    <a:p>
                      <a:pPr marL="342900" marR="0" lvl="0" indent="-342900">
                        <a:lnSpc>
                          <a:spcPct val="115000"/>
                        </a:lnSpc>
                        <a:spcBef>
                          <a:spcPts val="0"/>
                        </a:spcBef>
                        <a:spcAft>
                          <a:spcPts val="0"/>
                        </a:spcAft>
                        <a:buFont typeface="Symbol"/>
                        <a:buChar char=""/>
                      </a:pPr>
                      <a:r>
                        <a:rPr lang="en-US" sz="3200" dirty="0">
                          <a:effectLst/>
                        </a:rPr>
                        <a:t>Distinguishes causes from </a:t>
                      </a:r>
                      <a:r>
                        <a:rPr lang="en-US" sz="3200" dirty="0" smtClean="0">
                          <a:effectLst/>
                        </a:rPr>
                        <a:t>effects  </a:t>
                      </a:r>
                      <a:endParaRPr lang="en-US" sz="3200" dirty="0">
                        <a:effectLst/>
                      </a:endParaRPr>
                    </a:p>
                    <a:p>
                      <a:pPr marL="342900" marR="0" lvl="0" indent="-342900">
                        <a:lnSpc>
                          <a:spcPct val="115000"/>
                        </a:lnSpc>
                        <a:spcBef>
                          <a:spcPts val="0"/>
                        </a:spcBef>
                        <a:spcAft>
                          <a:spcPts val="0"/>
                        </a:spcAft>
                        <a:buFont typeface="Symbol"/>
                        <a:buChar char=""/>
                      </a:pPr>
                      <a:r>
                        <a:rPr lang="en-US" sz="3200" dirty="0">
                          <a:effectLst/>
                        </a:rPr>
                        <a:t>Offers an independent perspective </a:t>
                      </a:r>
                    </a:p>
                    <a:p>
                      <a:pPr marL="342900" marR="0" lvl="0" indent="-342900">
                        <a:lnSpc>
                          <a:spcPct val="115000"/>
                        </a:lnSpc>
                        <a:spcBef>
                          <a:spcPts val="0"/>
                        </a:spcBef>
                        <a:spcAft>
                          <a:spcPts val="0"/>
                        </a:spcAft>
                        <a:buFont typeface="Symbol"/>
                        <a:buChar char=""/>
                      </a:pPr>
                      <a:r>
                        <a:rPr lang="en-US" sz="3200" dirty="0">
                          <a:effectLst/>
                        </a:rPr>
                        <a:t>Creates a greater likelihood of successful policy implementation</a:t>
                      </a:r>
                    </a:p>
                    <a:p>
                      <a:pPr marL="342900" marR="0" lvl="0" indent="-342900">
                        <a:lnSpc>
                          <a:spcPct val="115000"/>
                        </a:lnSpc>
                        <a:spcBef>
                          <a:spcPts val="0"/>
                        </a:spcBef>
                        <a:spcAft>
                          <a:spcPts val="0"/>
                        </a:spcAft>
                        <a:buFont typeface="Symbol"/>
                        <a:buChar char=""/>
                      </a:pPr>
                      <a:r>
                        <a:rPr lang="en-US" sz="3200" dirty="0">
                          <a:effectLst/>
                        </a:rPr>
                        <a:t>Gives stakeholders a voice</a:t>
                      </a:r>
                    </a:p>
                    <a:p>
                      <a:pPr marL="342900" marR="0" lvl="0" indent="-342900">
                        <a:lnSpc>
                          <a:spcPct val="115000"/>
                        </a:lnSpc>
                        <a:spcBef>
                          <a:spcPts val="0"/>
                        </a:spcBef>
                        <a:spcAft>
                          <a:spcPts val="0"/>
                        </a:spcAft>
                        <a:buFont typeface="Symbol"/>
                        <a:buChar char=""/>
                      </a:pPr>
                      <a:r>
                        <a:rPr lang="en-US" sz="3200" dirty="0">
                          <a:effectLst/>
                        </a:rPr>
                        <a:t>Assures a better use of public funds</a:t>
                      </a:r>
                      <a:endParaRPr lang="en-US" sz="32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3859532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en-US" b="1" dirty="0" smtClean="0"/>
              <a:t>Where Do We Find The Evidence?</a:t>
            </a:r>
            <a:endParaRPr lang="en-US" b="1" dirty="0"/>
          </a:p>
        </p:txBody>
      </p:sp>
      <p:sp>
        <p:nvSpPr>
          <p:cNvPr id="3" name="Content Placeholder 2"/>
          <p:cNvSpPr>
            <a:spLocks noGrp="1"/>
          </p:cNvSpPr>
          <p:nvPr>
            <p:ph idx="1"/>
          </p:nvPr>
        </p:nvSpPr>
        <p:spPr>
          <a:xfrm>
            <a:off x="1478071" y="1966586"/>
            <a:ext cx="6062598" cy="4159577"/>
          </a:xfrm>
        </p:spPr>
        <p:txBody>
          <a:bodyPr>
            <a:normAutofit/>
          </a:bodyPr>
          <a:lstStyle/>
          <a:p>
            <a:pPr marL="0" indent="0">
              <a:buNone/>
            </a:pPr>
            <a:endParaRPr lang="en-US" sz="3600" dirty="0"/>
          </a:p>
        </p:txBody>
      </p:sp>
      <p:pic>
        <p:nvPicPr>
          <p:cNvPr id="4" name="Picture 2" descr="C:\Documents and Settings\ndiuser\Desktop\Graphics\issue identification\The-World-Deaf-Information.jpg"/>
          <p:cNvPicPr>
            <a:picLocks noChangeAspect="1" noChangeArrowheads="1"/>
          </p:cNvPicPr>
          <p:nvPr/>
        </p:nvPicPr>
        <p:blipFill>
          <a:blip r:embed="rId3" cstate="print"/>
          <a:srcRect/>
          <a:stretch>
            <a:fillRect/>
          </a:stretch>
        </p:blipFill>
        <p:spPr bwMode="auto">
          <a:xfrm>
            <a:off x="1295400" y="1966585"/>
            <a:ext cx="6553200" cy="4159577"/>
          </a:xfrm>
          <a:prstGeom prst="rect">
            <a:avLst/>
          </a:prstGeom>
          <a:noFill/>
        </p:spPr>
      </p:pic>
      <p:sp>
        <p:nvSpPr>
          <p:cNvPr id="5" name="Slide Number Placeholder 4"/>
          <p:cNvSpPr>
            <a:spLocks noGrp="1"/>
          </p:cNvSpPr>
          <p:nvPr>
            <p:ph type="sldNum" sz="quarter" idx="12"/>
          </p:nvPr>
        </p:nvSpPr>
        <p:spPr/>
        <p:txBody>
          <a:bodyPr/>
          <a:lstStyle/>
          <a:p>
            <a:fld id="{B261DD3C-2C64-40DA-8D98-06D6B08296DF}" type="slidenum">
              <a:rPr lang="en-US" smtClean="0"/>
              <a:t>15</a:t>
            </a:fld>
            <a:endParaRPr lang="en-US"/>
          </a:p>
        </p:txBody>
      </p:sp>
    </p:spTree>
    <p:extLst>
      <p:ext uri="{BB962C8B-B14F-4D97-AF65-F5344CB8AC3E}">
        <p14:creationId xmlns:p14="http://schemas.microsoft.com/office/powerpoint/2010/main" val="4025185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a:normAutofit/>
          </a:bodyPr>
          <a:lstStyle/>
          <a:p>
            <a:r>
              <a:rPr lang="en-CA" sz="5400" b="1" dirty="0" smtClean="0"/>
              <a:t>Policy Development Toolkit</a:t>
            </a:r>
            <a:endParaRPr lang="en-CA" sz="5400" b="1" dirty="0"/>
          </a:p>
        </p:txBody>
      </p:sp>
      <p:sp>
        <p:nvSpPr>
          <p:cNvPr id="5" name="Content Placeholder 4"/>
          <p:cNvSpPr>
            <a:spLocks noGrp="1"/>
          </p:cNvSpPr>
          <p:nvPr>
            <p:ph sz="half" idx="1"/>
          </p:nvPr>
        </p:nvSpPr>
        <p:spPr/>
        <p:txBody>
          <a:bodyPr>
            <a:normAutofit/>
          </a:bodyPr>
          <a:lstStyle/>
          <a:p>
            <a:r>
              <a:rPr lang="en-CA" sz="3200" dirty="0" smtClean="0"/>
              <a:t>Academic research</a:t>
            </a:r>
          </a:p>
          <a:p>
            <a:r>
              <a:rPr lang="en-CA" sz="3200" dirty="0" smtClean="0"/>
              <a:t>Community cafes</a:t>
            </a:r>
          </a:p>
          <a:p>
            <a:r>
              <a:rPr lang="en-CA" sz="3200" dirty="0" smtClean="0"/>
              <a:t>Committee Reports</a:t>
            </a:r>
          </a:p>
          <a:p>
            <a:r>
              <a:rPr lang="en-CA" sz="3200" dirty="0" smtClean="0"/>
              <a:t>Community Mapping</a:t>
            </a:r>
          </a:p>
          <a:p>
            <a:r>
              <a:rPr lang="en-CA" sz="3200" dirty="0" smtClean="0"/>
              <a:t>NGO\IO reports</a:t>
            </a:r>
          </a:p>
          <a:p>
            <a:r>
              <a:rPr lang="en-CA" sz="3200" dirty="0" smtClean="0"/>
              <a:t>Focus groups</a:t>
            </a:r>
          </a:p>
          <a:p>
            <a:r>
              <a:rPr lang="en-CA" sz="3200" dirty="0" smtClean="0"/>
              <a:t>Gov’t reports</a:t>
            </a:r>
          </a:p>
        </p:txBody>
      </p:sp>
      <p:sp>
        <p:nvSpPr>
          <p:cNvPr id="6" name="Content Placeholder 5"/>
          <p:cNvSpPr>
            <a:spLocks noGrp="1"/>
          </p:cNvSpPr>
          <p:nvPr>
            <p:ph sz="half" idx="2"/>
          </p:nvPr>
        </p:nvSpPr>
        <p:spPr/>
        <p:txBody>
          <a:bodyPr>
            <a:normAutofit/>
          </a:bodyPr>
          <a:lstStyle/>
          <a:p>
            <a:r>
              <a:rPr lang="en-CA" sz="3200" dirty="0"/>
              <a:t>Gender analysis</a:t>
            </a:r>
          </a:p>
          <a:p>
            <a:r>
              <a:rPr lang="en-CA" sz="3200" dirty="0"/>
              <a:t>Media reports</a:t>
            </a:r>
          </a:p>
          <a:p>
            <a:r>
              <a:rPr lang="en-CA" sz="3200" dirty="0"/>
              <a:t>Official statistics</a:t>
            </a:r>
          </a:p>
          <a:p>
            <a:r>
              <a:rPr lang="en-CA" sz="3200" dirty="0" smtClean="0"/>
              <a:t>Public consultations</a:t>
            </a:r>
          </a:p>
          <a:p>
            <a:r>
              <a:rPr lang="en-CA" sz="3200" dirty="0" smtClean="0"/>
              <a:t>Stakeholder interviews</a:t>
            </a:r>
          </a:p>
          <a:p>
            <a:r>
              <a:rPr lang="en-CA" sz="3200" dirty="0" smtClean="0"/>
              <a:t>Surveys</a:t>
            </a:r>
          </a:p>
          <a:p>
            <a:endParaRPr lang="en-CA" dirty="0"/>
          </a:p>
        </p:txBody>
      </p:sp>
      <p:sp>
        <p:nvSpPr>
          <p:cNvPr id="4" name="Slide Number Placeholder 3"/>
          <p:cNvSpPr>
            <a:spLocks noGrp="1"/>
          </p:cNvSpPr>
          <p:nvPr>
            <p:ph type="sldNum" sz="quarter" idx="12"/>
          </p:nvPr>
        </p:nvSpPr>
        <p:spPr/>
        <p:txBody>
          <a:bodyPr/>
          <a:lstStyle/>
          <a:p>
            <a:fld id="{B261DD3C-2C64-40DA-8D98-06D6B08296DF}" type="slidenum">
              <a:rPr lang="en-US" smtClean="0"/>
              <a:t>16</a:t>
            </a:fld>
            <a:endParaRPr lang="en-US"/>
          </a:p>
        </p:txBody>
      </p:sp>
    </p:spTree>
    <p:extLst>
      <p:ext uri="{BB962C8B-B14F-4D97-AF65-F5344CB8AC3E}">
        <p14:creationId xmlns:p14="http://schemas.microsoft.com/office/powerpoint/2010/main" val="1983484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stretch>
            <a:fillRect/>
          </a:stretch>
        </p:blipFill>
        <p:spPr>
          <a:xfrm>
            <a:off x="5526352" y="1417638"/>
            <a:ext cx="3577695" cy="4682537"/>
          </a:xfrm>
          <a:prstGeom prst="rect">
            <a:avLst/>
          </a:prstGeom>
        </p:spPr>
      </p:pic>
      <p:sp>
        <p:nvSpPr>
          <p:cNvPr id="2" name="Title 1"/>
          <p:cNvSpPr>
            <a:spLocks noGrp="1"/>
          </p:cNvSpPr>
          <p:nvPr>
            <p:ph type="title"/>
          </p:nvPr>
        </p:nvSpPr>
        <p:spPr/>
        <p:txBody>
          <a:bodyPr>
            <a:normAutofit/>
          </a:bodyPr>
          <a:lstStyle/>
          <a:p>
            <a:r>
              <a:rPr lang="en-US" dirty="0" smtClean="0"/>
              <a:t>Three Steps to Policy Development </a:t>
            </a:r>
            <a:endParaRPr lang="en-US" dirty="0"/>
          </a:p>
        </p:txBody>
      </p:sp>
      <p:graphicFrame>
        <p:nvGraphicFramePr>
          <p:cNvPr id="7" name="Content Placeholder 6"/>
          <p:cNvGraphicFramePr>
            <a:graphicFrameLocks noGrp="1"/>
          </p:cNvGraphicFramePr>
          <p:nvPr>
            <p:ph idx="1"/>
            <p:extLst/>
          </p:nvPr>
        </p:nvGraphicFramePr>
        <p:xfrm>
          <a:off x="361440" y="1493891"/>
          <a:ext cx="4749179" cy="4506075"/>
        </p:xfrm>
        <a:graphic>
          <a:graphicData uri="http://schemas.openxmlformats.org/drawingml/2006/table">
            <a:tbl>
              <a:tblPr firstRow="1" firstCol="1" bandRow="1">
                <a:tableStyleId>{5C22544A-7EE6-4342-B048-85BDC9FD1C3A}</a:tableStyleId>
              </a:tblPr>
              <a:tblGrid>
                <a:gridCol w="4749179"/>
              </a:tblGrid>
              <a:tr h="4506075">
                <a:tc>
                  <a:txBody>
                    <a:bodyPr/>
                    <a:lstStyle/>
                    <a:p>
                      <a:pPr marL="342900" marR="0" lvl="0" indent="-342900" rtl="0">
                        <a:lnSpc>
                          <a:spcPct val="150000"/>
                        </a:lnSpc>
                        <a:spcBef>
                          <a:spcPts val="1200"/>
                        </a:spcBef>
                        <a:spcAft>
                          <a:spcPts val="0"/>
                        </a:spcAft>
                        <a:buFont typeface="+mj-lt"/>
                        <a:buAutoNum type="arabicPeriod"/>
                      </a:pPr>
                      <a:r>
                        <a:rPr lang="en-US" sz="2400" dirty="0">
                          <a:effectLst/>
                        </a:rPr>
                        <a:t>Clearly defining the outcome, applying SMART criteria </a:t>
                      </a:r>
                    </a:p>
                    <a:p>
                      <a:pPr marL="342900" marR="0" lvl="0" indent="-342900">
                        <a:lnSpc>
                          <a:spcPct val="150000"/>
                        </a:lnSpc>
                        <a:spcBef>
                          <a:spcPts val="0"/>
                        </a:spcBef>
                        <a:spcAft>
                          <a:spcPts val="0"/>
                        </a:spcAft>
                        <a:buFont typeface="+mj-lt"/>
                        <a:buAutoNum type="arabicPeriod"/>
                      </a:pPr>
                      <a:r>
                        <a:rPr lang="en-US" sz="2400" dirty="0">
                          <a:effectLst/>
                        </a:rPr>
                        <a:t>Identify possible routes for achieving outcomes</a:t>
                      </a:r>
                    </a:p>
                    <a:p>
                      <a:pPr marL="342900" marR="0" lvl="0" indent="-342900">
                        <a:lnSpc>
                          <a:spcPct val="150000"/>
                        </a:lnSpc>
                        <a:spcBef>
                          <a:spcPts val="0"/>
                        </a:spcBef>
                        <a:spcAft>
                          <a:spcPts val="0"/>
                        </a:spcAft>
                        <a:buFont typeface="+mj-lt"/>
                        <a:buAutoNum type="arabicPeriod"/>
                      </a:pPr>
                      <a:r>
                        <a:rPr lang="en-US" sz="2400" dirty="0">
                          <a:effectLst/>
                        </a:rPr>
                        <a:t>Consider the viability of options</a:t>
                      </a:r>
                      <a:endParaRPr lang="en-US" sz="2400" dirty="0">
                        <a:effectLst/>
                        <a:latin typeface="Calibri"/>
                        <a:ea typeface="Calibri"/>
                        <a:cs typeface="Arial"/>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B261DD3C-2C64-40DA-8D98-06D6B08296DF}" type="slidenum">
              <a:rPr lang="en-US" smtClean="0"/>
              <a:t>17</a:t>
            </a:fld>
            <a:endParaRPr lang="en-US"/>
          </a:p>
        </p:txBody>
      </p:sp>
    </p:spTree>
    <p:extLst>
      <p:ext uri="{BB962C8B-B14F-4D97-AF65-F5344CB8AC3E}">
        <p14:creationId xmlns:p14="http://schemas.microsoft.com/office/powerpoint/2010/main" val="3498435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0704770-1FC7-4A88-9B20-D2250A93377A}" type="slidenum">
              <a:rPr lang="en-US" smtClean="0"/>
              <a:t>18</a:t>
            </a:fld>
            <a:endParaRPr lang="en-US"/>
          </a:p>
        </p:txBody>
      </p:sp>
      <p:graphicFrame>
        <p:nvGraphicFramePr>
          <p:cNvPr id="5" name="Content Placeholder 4"/>
          <p:cNvGraphicFramePr>
            <a:graphicFrameLocks noGrp="1"/>
          </p:cNvGraphicFramePr>
          <p:nvPr>
            <p:ph idx="1"/>
            <p:extLst/>
          </p:nvPr>
        </p:nvGraphicFramePr>
        <p:xfrm>
          <a:off x="1143000" y="857250"/>
          <a:ext cx="6858000" cy="5143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872652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rgbClr val="92D050"/>
          </a:solidFill>
        </p:spPr>
        <p:txBody>
          <a:bodyPr>
            <a:normAutofit/>
          </a:bodyPr>
          <a:lstStyle/>
          <a:p>
            <a:r>
              <a:rPr lang="en-CA" sz="6000" dirty="0" smtClean="0"/>
              <a:t>Solution Costing</a:t>
            </a:r>
            <a:endParaRPr lang="en-CA" sz="6000" dirty="0"/>
          </a:p>
        </p:txBody>
      </p:sp>
      <p:pic>
        <p:nvPicPr>
          <p:cNvPr id="8" name="Content Placeholder 7"/>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09600" y="1600201"/>
            <a:ext cx="3733800" cy="4525962"/>
          </a:xfrm>
        </p:spPr>
      </p:pic>
      <p:sp>
        <p:nvSpPr>
          <p:cNvPr id="7" name="Content Placeholder 6"/>
          <p:cNvSpPr>
            <a:spLocks noGrp="1"/>
          </p:cNvSpPr>
          <p:nvPr>
            <p:ph sz="half" idx="2"/>
          </p:nvPr>
        </p:nvSpPr>
        <p:spPr/>
        <p:txBody>
          <a:bodyPr>
            <a:noAutofit/>
          </a:bodyPr>
          <a:lstStyle/>
          <a:p>
            <a:r>
              <a:rPr lang="en-CA" sz="3200" dirty="0" smtClean="0"/>
              <a:t>Everything costs something</a:t>
            </a:r>
          </a:p>
          <a:p>
            <a:r>
              <a:rPr lang="en-CA" sz="3200" dirty="0" smtClean="0"/>
              <a:t>Need to identify the costs of your recommended actions</a:t>
            </a:r>
          </a:p>
          <a:p>
            <a:r>
              <a:rPr lang="en-CA" sz="3200" dirty="0" smtClean="0"/>
              <a:t>Look for alternative or new funding options. </a:t>
            </a:r>
            <a:endParaRPr lang="en-CA" sz="3200" dirty="0"/>
          </a:p>
        </p:txBody>
      </p:sp>
      <p:sp>
        <p:nvSpPr>
          <p:cNvPr id="4" name="Slide Number Placeholder 3"/>
          <p:cNvSpPr>
            <a:spLocks noGrp="1"/>
          </p:cNvSpPr>
          <p:nvPr>
            <p:ph type="sldNum" sz="quarter" idx="12"/>
          </p:nvPr>
        </p:nvSpPr>
        <p:spPr/>
        <p:txBody>
          <a:bodyPr/>
          <a:lstStyle/>
          <a:p>
            <a:fld id="{B261DD3C-2C64-40DA-8D98-06D6B08296DF}" type="slidenum">
              <a:rPr lang="en-US" smtClean="0"/>
              <a:t>19</a:t>
            </a:fld>
            <a:endParaRPr lang="en-US"/>
          </a:p>
        </p:txBody>
      </p:sp>
    </p:spTree>
    <p:extLst>
      <p:ext uri="{BB962C8B-B14F-4D97-AF65-F5344CB8AC3E}">
        <p14:creationId xmlns:p14="http://schemas.microsoft.com/office/powerpoint/2010/main" val="2253965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normAutofit/>
          </a:bodyPr>
          <a:lstStyle/>
          <a:p>
            <a:r>
              <a:rPr lang="en-CA" sz="6000" b="1" dirty="0" smtClean="0"/>
              <a:t>What is Policy?</a:t>
            </a:r>
            <a:endParaRPr lang="en-CA" sz="6000" b="1" dirty="0"/>
          </a:p>
        </p:txBody>
      </p:sp>
      <p:pic>
        <p:nvPicPr>
          <p:cNvPr id="7" name="Content Placeholder 6"/>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42950" y="1600200"/>
            <a:ext cx="3467100" cy="4525963"/>
          </a:xfrm>
        </p:spPr>
      </p:pic>
      <p:sp>
        <p:nvSpPr>
          <p:cNvPr id="6" name="Content Placeholder 5"/>
          <p:cNvSpPr>
            <a:spLocks noGrp="1"/>
          </p:cNvSpPr>
          <p:nvPr>
            <p:ph sz="half" idx="2"/>
          </p:nvPr>
        </p:nvSpPr>
        <p:spPr>
          <a:xfrm>
            <a:off x="4210050" y="1600200"/>
            <a:ext cx="4476750" cy="4525963"/>
          </a:xfrm>
        </p:spPr>
        <p:txBody>
          <a:bodyPr>
            <a:normAutofit/>
          </a:bodyPr>
          <a:lstStyle/>
          <a:p>
            <a:pPr marL="0" indent="0">
              <a:buNone/>
            </a:pPr>
            <a:r>
              <a:rPr lang="en-CA" sz="3200" dirty="0" smtClean="0"/>
              <a:t>Policy guides our actions and tells us:</a:t>
            </a:r>
          </a:p>
          <a:p>
            <a:r>
              <a:rPr lang="en-CA" sz="3200" dirty="0" smtClean="0"/>
              <a:t>What is to be done</a:t>
            </a:r>
          </a:p>
          <a:p>
            <a:r>
              <a:rPr lang="en-CA" sz="3200" dirty="0" smtClean="0"/>
              <a:t>Who is to do it</a:t>
            </a:r>
          </a:p>
          <a:p>
            <a:r>
              <a:rPr lang="en-CA" sz="3200" dirty="0" smtClean="0"/>
              <a:t>How it is to be done</a:t>
            </a:r>
          </a:p>
          <a:p>
            <a:r>
              <a:rPr lang="en-CA" sz="3200" dirty="0" smtClean="0"/>
              <a:t>To whom does the policy apply</a:t>
            </a:r>
            <a:endParaRPr lang="en-CA" sz="3200" dirty="0"/>
          </a:p>
        </p:txBody>
      </p:sp>
      <p:sp>
        <p:nvSpPr>
          <p:cNvPr id="4" name="Slide Number Placeholder 3"/>
          <p:cNvSpPr>
            <a:spLocks noGrp="1"/>
          </p:cNvSpPr>
          <p:nvPr>
            <p:ph type="sldNum" sz="quarter" idx="12"/>
          </p:nvPr>
        </p:nvSpPr>
        <p:spPr/>
        <p:txBody>
          <a:bodyPr/>
          <a:lstStyle/>
          <a:p>
            <a:fld id="{B261DD3C-2C64-40DA-8D98-06D6B08296DF}" type="slidenum">
              <a:rPr lang="en-US" smtClean="0"/>
              <a:t>2</a:t>
            </a:fld>
            <a:endParaRPr lang="en-US"/>
          </a:p>
        </p:txBody>
      </p:sp>
    </p:spTree>
    <p:extLst>
      <p:ext uri="{BB962C8B-B14F-4D97-AF65-F5344CB8AC3E}">
        <p14:creationId xmlns:p14="http://schemas.microsoft.com/office/powerpoint/2010/main" val="1201511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normAutofit/>
          </a:bodyPr>
          <a:lstStyle/>
          <a:p>
            <a:r>
              <a:rPr lang="en-CA" sz="6000" b="1" dirty="0" smtClean="0"/>
              <a:t>Definition of Policy</a:t>
            </a:r>
            <a:endParaRPr lang="en-CA" sz="6000" b="1" dirty="0"/>
          </a:p>
        </p:txBody>
      </p:sp>
      <p:pic>
        <p:nvPicPr>
          <p:cNvPr id="6" name="Content Placeholder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838200" y="1752600"/>
            <a:ext cx="3581400" cy="3962400"/>
          </a:xfrm>
        </p:spPr>
      </p:pic>
      <p:sp>
        <p:nvSpPr>
          <p:cNvPr id="4" name="Content Placeholder 3"/>
          <p:cNvSpPr>
            <a:spLocks noGrp="1"/>
          </p:cNvSpPr>
          <p:nvPr>
            <p:ph sz="half" idx="2"/>
          </p:nvPr>
        </p:nvSpPr>
        <p:spPr/>
        <p:txBody>
          <a:bodyPr>
            <a:normAutofit/>
          </a:bodyPr>
          <a:lstStyle/>
          <a:p>
            <a:pPr marL="0" indent="0" algn="ctr">
              <a:buNone/>
            </a:pPr>
            <a:r>
              <a:rPr lang="en-CA" sz="3200" dirty="0" smtClean="0"/>
              <a:t>A set of ideas or a plan of what to do in particular situations that have been agreed to officially by a group of people, a business, a government or a political party.</a:t>
            </a:r>
            <a:endParaRPr lang="en-CA" sz="3200" dirty="0"/>
          </a:p>
        </p:txBody>
      </p:sp>
      <p:sp>
        <p:nvSpPr>
          <p:cNvPr id="5" name="Slide Number Placeholder 4"/>
          <p:cNvSpPr>
            <a:spLocks noGrp="1"/>
          </p:cNvSpPr>
          <p:nvPr>
            <p:ph type="sldNum" sz="quarter" idx="12"/>
          </p:nvPr>
        </p:nvSpPr>
        <p:spPr/>
        <p:txBody>
          <a:bodyPr/>
          <a:lstStyle/>
          <a:p>
            <a:fld id="{B261DD3C-2C64-40DA-8D98-06D6B08296DF}" type="slidenum">
              <a:rPr lang="en-US" smtClean="0"/>
              <a:t>3</a:t>
            </a:fld>
            <a:endParaRPr lang="en-US"/>
          </a:p>
        </p:txBody>
      </p:sp>
    </p:spTree>
    <p:extLst>
      <p:ext uri="{BB962C8B-B14F-4D97-AF65-F5344CB8AC3E}">
        <p14:creationId xmlns:p14="http://schemas.microsoft.com/office/powerpoint/2010/main" val="1731104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normAutofit/>
          </a:bodyPr>
          <a:lstStyle/>
          <a:p>
            <a:r>
              <a:rPr lang="en-CA" sz="5400" dirty="0" smtClean="0"/>
              <a:t>Definition of </a:t>
            </a:r>
            <a:r>
              <a:rPr lang="en-CA" sz="5400" i="1" dirty="0" smtClean="0"/>
              <a:t>Public</a:t>
            </a:r>
            <a:r>
              <a:rPr lang="en-CA" sz="5400" dirty="0" smtClean="0"/>
              <a:t> Policy</a:t>
            </a:r>
            <a:endParaRPr lang="en-CA" sz="5400" dirty="0"/>
          </a:p>
        </p:txBody>
      </p:sp>
      <p:sp>
        <p:nvSpPr>
          <p:cNvPr id="3" name="Content Placeholder 2"/>
          <p:cNvSpPr>
            <a:spLocks noGrp="1"/>
          </p:cNvSpPr>
          <p:nvPr>
            <p:ph sz="half" idx="1"/>
          </p:nvPr>
        </p:nvSpPr>
        <p:spPr/>
        <p:txBody>
          <a:bodyPr>
            <a:normAutofit/>
          </a:bodyPr>
          <a:lstStyle/>
          <a:p>
            <a:pPr marL="0" indent="0" algn="ctr">
              <a:buNone/>
            </a:pPr>
            <a:r>
              <a:rPr lang="en-CA" sz="3200" dirty="0" smtClean="0"/>
              <a:t>…a </a:t>
            </a:r>
            <a:r>
              <a:rPr lang="en-CA" sz="3200" dirty="0"/>
              <a:t>system of "courses of action, regulatory measures, laws, and funding priorities concerning a given topic </a:t>
            </a:r>
            <a:r>
              <a:rPr lang="en-CA" sz="3200" dirty="0" smtClean="0"/>
              <a:t>adopted </a:t>
            </a:r>
            <a:r>
              <a:rPr lang="en-CA" sz="3200" dirty="0"/>
              <a:t>by a governmental entity or its representatives." </a:t>
            </a:r>
          </a:p>
        </p:txBody>
      </p:sp>
      <p:sp>
        <p:nvSpPr>
          <p:cNvPr id="5" name="Slide Number Placeholder 4"/>
          <p:cNvSpPr>
            <a:spLocks noGrp="1"/>
          </p:cNvSpPr>
          <p:nvPr>
            <p:ph type="sldNum" sz="quarter" idx="12"/>
          </p:nvPr>
        </p:nvSpPr>
        <p:spPr/>
        <p:txBody>
          <a:bodyPr/>
          <a:lstStyle/>
          <a:p>
            <a:fld id="{B261DD3C-2C64-40DA-8D98-06D6B08296DF}" type="slidenum">
              <a:rPr lang="en-US" smtClean="0"/>
              <a:t>4</a:t>
            </a:fld>
            <a:endParaRPr lang="en-US"/>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762500" y="1600200"/>
            <a:ext cx="3810000" cy="4267200"/>
          </a:xfrm>
        </p:spPr>
      </p:pic>
    </p:spTree>
    <p:extLst>
      <p:ext uri="{BB962C8B-B14F-4D97-AF65-F5344CB8AC3E}">
        <p14:creationId xmlns:p14="http://schemas.microsoft.com/office/powerpoint/2010/main" val="2498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r>
              <a:rPr lang="en-US" dirty="0"/>
              <a:t>Contexts for Policy Development</a:t>
            </a:r>
            <a:endParaRPr lang="en-CA" dirty="0"/>
          </a:p>
        </p:txBody>
      </p:sp>
      <p:sp>
        <p:nvSpPr>
          <p:cNvPr id="3" name="Slide Number Placeholder 2"/>
          <p:cNvSpPr>
            <a:spLocks noGrp="1"/>
          </p:cNvSpPr>
          <p:nvPr>
            <p:ph type="sldNum" sz="quarter" idx="12"/>
          </p:nvPr>
        </p:nvSpPr>
        <p:spPr/>
        <p:txBody>
          <a:bodyPr/>
          <a:lstStyle/>
          <a:p>
            <a:fld id="{B261DD3C-2C64-40DA-8D98-06D6B08296DF}" type="slidenum">
              <a:rPr lang="en-US" smtClean="0"/>
              <a:t>5</a:t>
            </a:fld>
            <a:endParaRPr lang="en-US"/>
          </a:p>
        </p:txBody>
      </p:sp>
      <p:sp>
        <p:nvSpPr>
          <p:cNvPr id="7" name="Content Placeholder 2"/>
          <p:cNvSpPr txBox="1">
            <a:spLocks noGrp="1"/>
          </p:cNvSpPr>
          <p:nvPr>
            <p:ph sz="half" idx="2"/>
          </p:nvPr>
        </p:nvSpPr>
        <p:spPr>
          <a:prstGeom prst="rect">
            <a:avLst/>
          </a:prstGeom>
          <a:solidFill>
            <a:schemeClr val="bg1">
              <a:lumMod val="95000"/>
            </a:schemeClr>
          </a:solidFill>
          <a:effectLst>
            <a:outerShdw blurRad="50800" dist="38100" dir="2700000" algn="tl" rotWithShape="0">
              <a:prstClr val="black">
                <a:alpha val="40000"/>
              </a:prstClr>
            </a:outerShdw>
          </a:effectLst>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b="1" i="1" u="sng" dirty="0" smtClean="0"/>
              <a:t>Governing parties</a:t>
            </a:r>
            <a:r>
              <a:rPr lang="en-US" i="1" dirty="0" smtClean="0"/>
              <a:t>:</a:t>
            </a:r>
          </a:p>
          <a:p>
            <a:r>
              <a:rPr lang="en-US" i="1" dirty="0" smtClean="0"/>
              <a:t>Clear </a:t>
            </a:r>
            <a:r>
              <a:rPr lang="en-US" i="1" dirty="0"/>
              <a:t>legislative and policy agenda for the </a:t>
            </a:r>
            <a:r>
              <a:rPr lang="en-US" i="1" dirty="0" smtClean="0"/>
              <a:t>country </a:t>
            </a:r>
          </a:p>
          <a:p>
            <a:pPr marL="0" indent="0">
              <a:buNone/>
            </a:pPr>
            <a:r>
              <a:rPr lang="en-US" b="1" i="1" u="sng" dirty="0" smtClean="0"/>
              <a:t>Opposition parties:</a:t>
            </a:r>
          </a:p>
          <a:p>
            <a:r>
              <a:rPr lang="en-US" i="1" dirty="0" smtClean="0"/>
              <a:t>Challenge the ideas </a:t>
            </a:r>
            <a:r>
              <a:rPr lang="en-US" i="1" dirty="0"/>
              <a:t>of the </a:t>
            </a:r>
            <a:r>
              <a:rPr lang="en-US" i="1" dirty="0" smtClean="0"/>
              <a:t>government</a:t>
            </a:r>
          </a:p>
          <a:p>
            <a:r>
              <a:rPr lang="en-US" i="1" dirty="0" smtClean="0"/>
              <a:t>Monitor their results</a:t>
            </a:r>
            <a:endParaRPr lang="en-US" dirty="0"/>
          </a:p>
        </p:txBody>
      </p:sp>
      <p:sp>
        <p:nvSpPr>
          <p:cNvPr id="8" name="Content Placeholder 2"/>
          <p:cNvSpPr>
            <a:spLocks noGrp="1"/>
          </p:cNvSpPr>
          <p:nvPr>
            <p:ph sz="half" idx="1"/>
          </p:nvPr>
        </p:nvSpPr>
        <p:spPr>
          <a:solidFill>
            <a:schemeClr val="bg1">
              <a:lumMod val="95000"/>
            </a:schemeClr>
          </a:solidFill>
          <a:effectLst>
            <a:outerShdw blurRad="50800" dist="38100" dir="2700000" algn="tl" rotWithShape="0">
              <a:prstClr val="black">
                <a:alpha val="40000"/>
              </a:prstClr>
            </a:outerShdw>
          </a:effectLst>
        </p:spPr>
        <p:txBody>
          <a:bodyPr>
            <a:normAutofit/>
          </a:bodyPr>
          <a:lstStyle/>
          <a:p>
            <a:pPr marL="0" indent="0">
              <a:buNone/>
            </a:pPr>
            <a:r>
              <a:rPr lang="en-US" sz="3200" b="1" i="1" u="sng" dirty="0" smtClean="0"/>
              <a:t>Elections</a:t>
            </a:r>
            <a:r>
              <a:rPr lang="en-US" sz="3200" i="1" dirty="0" smtClean="0"/>
              <a:t>: </a:t>
            </a:r>
          </a:p>
          <a:p>
            <a:r>
              <a:rPr lang="en-US" i="1" dirty="0" smtClean="0"/>
              <a:t>present ideas </a:t>
            </a:r>
            <a:r>
              <a:rPr lang="en-US" i="1" dirty="0"/>
              <a:t>to </a:t>
            </a:r>
            <a:r>
              <a:rPr lang="en-US" i="1" dirty="0" smtClean="0"/>
              <a:t>voters </a:t>
            </a:r>
          </a:p>
          <a:p>
            <a:r>
              <a:rPr lang="en-US" i="1" dirty="0" smtClean="0"/>
              <a:t>contrast with the opponents</a:t>
            </a:r>
            <a:endParaRPr lang="en-US" dirty="0" smtClean="0"/>
          </a:p>
          <a:p>
            <a:pPr marL="0" indent="0">
              <a:buNone/>
            </a:pPr>
            <a:r>
              <a:rPr lang="en-US" sz="3200" b="1" u="sng" dirty="0" smtClean="0"/>
              <a:t>Issue Management:</a:t>
            </a:r>
          </a:p>
          <a:p>
            <a:r>
              <a:rPr lang="en-US" i="1" dirty="0" smtClean="0"/>
              <a:t>Responding to needs or demands from citizens, business, the courts, ministries, etc.</a:t>
            </a:r>
            <a:endParaRPr lang="en-US" i="1" dirty="0"/>
          </a:p>
        </p:txBody>
      </p:sp>
    </p:spTree>
    <p:extLst>
      <p:ext uri="{BB962C8B-B14F-4D97-AF65-F5344CB8AC3E}">
        <p14:creationId xmlns:p14="http://schemas.microsoft.com/office/powerpoint/2010/main" val="3742604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3">
            <a:schemeClr val="lt1"/>
          </a:lnRef>
          <a:fillRef idx="1">
            <a:schemeClr val="accent6"/>
          </a:fillRef>
          <a:effectRef idx="1">
            <a:schemeClr val="accent6"/>
          </a:effectRef>
          <a:fontRef idx="minor">
            <a:schemeClr val="lt1"/>
          </a:fontRef>
        </p:style>
        <p:txBody>
          <a:bodyPr>
            <a:normAutofit fontScale="90000"/>
          </a:bodyPr>
          <a:lstStyle/>
          <a:p>
            <a:r>
              <a:rPr lang="en-US" b="1" dirty="0" smtClean="0">
                <a:solidFill>
                  <a:schemeClr val="tx1"/>
                </a:solidFill>
              </a:rPr>
              <a:t>Policy is about the </a:t>
            </a:r>
            <a:br>
              <a:rPr lang="en-US" b="1" dirty="0" smtClean="0">
                <a:solidFill>
                  <a:schemeClr val="tx1"/>
                </a:solidFill>
              </a:rPr>
            </a:br>
            <a:r>
              <a:rPr lang="en-US" b="1" dirty="0" smtClean="0">
                <a:solidFill>
                  <a:schemeClr val="tx1"/>
                </a:solidFill>
              </a:rPr>
              <a:t>Problem-Solution Relationship</a:t>
            </a:r>
            <a:endParaRPr lang="en-US" b="1"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57597993"/>
              </p:ext>
            </p:extLst>
          </p:nvPr>
        </p:nvGraphicFramePr>
        <p:xfrm>
          <a:off x="0" y="1600200"/>
          <a:ext cx="88392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B261DD3C-2C64-40DA-8D98-06D6B08296DF}" type="slidenum">
              <a:rPr lang="en-US" smtClean="0"/>
              <a:t>6</a:t>
            </a:fld>
            <a:endParaRPr lang="en-US"/>
          </a:p>
        </p:txBody>
      </p:sp>
    </p:spTree>
    <p:extLst>
      <p:ext uri="{BB962C8B-B14F-4D97-AF65-F5344CB8AC3E}">
        <p14:creationId xmlns:p14="http://schemas.microsoft.com/office/powerpoint/2010/main" val="2431357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a:bodyPr>
          <a:lstStyle/>
          <a:p>
            <a:r>
              <a:rPr lang="en-CA" sz="4800" b="1" dirty="0" smtClean="0"/>
              <a:t>What Do You Want to Achieve?</a:t>
            </a:r>
            <a:endParaRPr lang="en-CA" sz="4800" b="1" dirty="0"/>
          </a:p>
        </p:txBody>
      </p:sp>
      <p:sp>
        <p:nvSpPr>
          <p:cNvPr id="3" name="Content Placeholder 2"/>
          <p:cNvSpPr>
            <a:spLocks noGrp="1"/>
          </p:cNvSpPr>
          <p:nvPr>
            <p:ph sz="half" idx="1"/>
          </p:nvPr>
        </p:nvSpPr>
        <p:spPr/>
        <p:txBody>
          <a:bodyPr>
            <a:normAutofit/>
          </a:bodyPr>
          <a:lstStyle/>
          <a:p>
            <a:endParaRPr lang="en-US" dirty="0" smtClean="0"/>
          </a:p>
          <a:p>
            <a:pPr marL="0" indent="0" algn="ctr">
              <a:buNone/>
            </a:pPr>
            <a:r>
              <a:rPr lang="en-US" sz="4000" b="1" dirty="0" smtClean="0"/>
              <a:t>What change would you like to see happen as a result of your issue campaign?</a:t>
            </a:r>
            <a:endParaRPr lang="en-US" sz="4000" b="1" dirty="0"/>
          </a:p>
          <a:p>
            <a:endParaRPr lang="en-US" dirty="0" smtClean="0"/>
          </a:p>
          <a:p>
            <a:endParaRPr lang="en-US" dirty="0"/>
          </a:p>
        </p:txBody>
      </p:sp>
      <p:sp>
        <p:nvSpPr>
          <p:cNvPr id="4" name="Content Placeholder 3"/>
          <p:cNvSpPr>
            <a:spLocks noGrp="1"/>
          </p:cNvSpPr>
          <p:nvPr>
            <p:ph sz="half" idx="2"/>
          </p:nvPr>
        </p:nvSpPr>
        <p:spPr/>
        <p:txBody>
          <a:bodyPr/>
          <a:lstStyle/>
          <a:p>
            <a:endParaRPr lang="en-CA"/>
          </a:p>
        </p:txBody>
      </p:sp>
      <p:pic>
        <p:nvPicPr>
          <p:cNvPr id="5" name="Picture 2" descr="C:\Documents and Settings\ndiuser\Desktop\Graphics\issue identification\6a00d83451e1dc69e20120a516b74a970b-800wi.png"/>
          <p:cNvPicPr>
            <a:picLocks noChangeAspect="1" noChangeArrowheads="1"/>
          </p:cNvPicPr>
          <p:nvPr/>
        </p:nvPicPr>
        <p:blipFill>
          <a:blip r:embed="rId3" cstate="print"/>
          <a:srcRect/>
          <a:stretch>
            <a:fillRect/>
          </a:stretch>
        </p:blipFill>
        <p:spPr bwMode="auto">
          <a:xfrm>
            <a:off x="4495800" y="1600199"/>
            <a:ext cx="4191000" cy="4525963"/>
          </a:xfrm>
          <a:prstGeom prst="rect">
            <a:avLst/>
          </a:prstGeom>
          <a:noFill/>
        </p:spPr>
      </p:pic>
      <p:sp>
        <p:nvSpPr>
          <p:cNvPr id="6" name="Slide Number Placeholder 5"/>
          <p:cNvSpPr>
            <a:spLocks noGrp="1"/>
          </p:cNvSpPr>
          <p:nvPr>
            <p:ph type="sldNum" sz="quarter" idx="12"/>
          </p:nvPr>
        </p:nvSpPr>
        <p:spPr/>
        <p:txBody>
          <a:bodyPr/>
          <a:lstStyle/>
          <a:p>
            <a:fld id="{B261DD3C-2C64-40DA-8D98-06D6B08296DF}" type="slidenum">
              <a:rPr lang="en-US" smtClean="0"/>
              <a:t>7</a:t>
            </a:fld>
            <a:endParaRPr lang="en-US"/>
          </a:p>
        </p:txBody>
      </p:sp>
    </p:spTree>
    <p:extLst>
      <p:ext uri="{BB962C8B-B14F-4D97-AF65-F5344CB8AC3E}">
        <p14:creationId xmlns:p14="http://schemas.microsoft.com/office/powerpoint/2010/main" val="866828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1158" y="1089764"/>
            <a:ext cx="6317786" cy="487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solidFill>
            <a:schemeClr val="tx2">
              <a:lumMod val="40000"/>
              <a:lumOff val="60000"/>
            </a:schemeClr>
          </a:solidFill>
        </p:spPr>
        <p:txBody>
          <a:bodyPr>
            <a:normAutofit/>
          </a:bodyPr>
          <a:lstStyle/>
          <a:p>
            <a:r>
              <a:rPr lang="en-CA" sz="4800" b="1" dirty="0" smtClean="0"/>
              <a:t>How Can You Achieve Change?</a:t>
            </a:r>
            <a:endParaRPr lang="en-CA" sz="4800" b="1" dirty="0"/>
          </a:p>
        </p:txBody>
      </p:sp>
      <p:sp>
        <p:nvSpPr>
          <p:cNvPr id="3" name="Content Placeholder 2"/>
          <p:cNvSpPr>
            <a:spLocks noGrp="1"/>
          </p:cNvSpPr>
          <p:nvPr>
            <p:ph idx="4294967295"/>
          </p:nvPr>
        </p:nvSpPr>
        <p:spPr>
          <a:xfrm>
            <a:off x="0" y="1600200"/>
            <a:ext cx="8229600" cy="4525963"/>
          </a:xfrm>
        </p:spPr>
        <p:txBody>
          <a:bodyPr>
            <a:normAutofit/>
          </a:bodyPr>
          <a:lstStyle/>
          <a:p>
            <a:endParaRPr lang="en-US" dirty="0" smtClean="0"/>
          </a:p>
          <a:p>
            <a:r>
              <a:rPr lang="en-US" sz="4400" dirty="0" smtClean="0"/>
              <a:t>How can you fix it?</a:t>
            </a:r>
            <a:endParaRPr lang="en-US" dirty="0" smtClean="0"/>
          </a:p>
          <a:p>
            <a:r>
              <a:rPr lang="en-US" sz="4000" dirty="0" smtClean="0"/>
              <a:t>What is the solution?</a:t>
            </a:r>
          </a:p>
          <a:p>
            <a:endParaRPr lang="en-US" dirty="0"/>
          </a:p>
          <a:p>
            <a:endParaRPr lang="en-US" dirty="0" smtClean="0"/>
          </a:p>
        </p:txBody>
      </p:sp>
      <p:sp>
        <p:nvSpPr>
          <p:cNvPr id="4" name="Slide Number Placeholder 3"/>
          <p:cNvSpPr>
            <a:spLocks noGrp="1"/>
          </p:cNvSpPr>
          <p:nvPr>
            <p:ph type="sldNum" sz="quarter" idx="12"/>
          </p:nvPr>
        </p:nvSpPr>
        <p:spPr/>
        <p:txBody>
          <a:bodyPr/>
          <a:lstStyle/>
          <a:p>
            <a:fld id="{B261DD3C-2C64-40DA-8D98-06D6B08296DF}" type="slidenum">
              <a:rPr lang="en-US" smtClean="0"/>
              <a:t>8</a:t>
            </a:fld>
            <a:endParaRPr lang="en-US"/>
          </a:p>
        </p:txBody>
      </p:sp>
    </p:spTree>
    <p:extLst>
      <p:ext uri="{BB962C8B-B14F-4D97-AF65-F5344CB8AC3E}">
        <p14:creationId xmlns:p14="http://schemas.microsoft.com/office/powerpoint/2010/main" val="3462531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a:lstStyle/>
          <a:p>
            <a:r>
              <a:rPr lang="en-CA" b="1" dirty="0" smtClean="0"/>
              <a:t>Stages of Policy Development</a:t>
            </a:r>
            <a:endParaRPr lang="en-CA" b="1" dirty="0"/>
          </a:p>
        </p:txBody>
      </p:sp>
      <p:sp>
        <p:nvSpPr>
          <p:cNvPr id="3" name="Slide Number Placeholder 2"/>
          <p:cNvSpPr>
            <a:spLocks noGrp="1"/>
          </p:cNvSpPr>
          <p:nvPr>
            <p:ph type="sldNum" sz="quarter" idx="12"/>
          </p:nvPr>
        </p:nvSpPr>
        <p:spPr/>
        <p:txBody>
          <a:bodyPr/>
          <a:lstStyle/>
          <a:p>
            <a:fld id="{B261DD3C-2C64-40DA-8D98-06D6B08296DF}" type="slidenum">
              <a:rPr lang="en-US" smtClean="0"/>
              <a:t>9</a:t>
            </a:fld>
            <a:endParaRPr lang="en-US"/>
          </a:p>
        </p:txBody>
      </p:sp>
      <p:graphicFrame>
        <p:nvGraphicFramePr>
          <p:cNvPr id="5" name="Content Placeholder 3"/>
          <p:cNvGraphicFramePr>
            <a:graphicFrameLocks/>
          </p:cNvGraphicFramePr>
          <p:nvPr>
            <p:extLst>
              <p:ext uri="{D42A27DB-BD31-4B8C-83A1-F6EECF244321}">
                <p14:modId xmlns:p14="http://schemas.microsoft.com/office/powerpoint/2010/main" val="2200257992"/>
              </p:ext>
            </p:extLst>
          </p:nvPr>
        </p:nvGraphicFramePr>
        <p:xfrm>
          <a:off x="457200" y="1417638"/>
          <a:ext cx="8229600" cy="53038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95932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29119</TotalTime>
  <Words>1119</Words>
  <Application>Microsoft Office PowerPoint</Application>
  <PresentationFormat>On-screen Show (4:3)</PresentationFormat>
  <Paragraphs>224</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Policy Development and Issue Identification</vt:lpstr>
      <vt:lpstr>What is Policy?</vt:lpstr>
      <vt:lpstr>Definition of Policy</vt:lpstr>
      <vt:lpstr>Definition of Public Policy</vt:lpstr>
      <vt:lpstr>Contexts for Policy Development</vt:lpstr>
      <vt:lpstr>Policy is about the  Problem-Solution Relationship</vt:lpstr>
      <vt:lpstr>What Do You Want to Achieve?</vt:lpstr>
      <vt:lpstr>How Can You Achieve Change?</vt:lpstr>
      <vt:lpstr>Stages of Policy Development</vt:lpstr>
      <vt:lpstr>Issue Identification</vt:lpstr>
      <vt:lpstr>Gender Analysis</vt:lpstr>
      <vt:lpstr>Problem Tree Analysis </vt:lpstr>
      <vt:lpstr>Policy Fixes Causes</vt:lpstr>
      <vt:lpstr>Building an Evidence Base for Change</vt:lpstr>
      <vt:lpstr>Where Do We Find The Evidence?</vt:lpstr>
      <vt:lpstr>Policy Development Toolkit</vt:lpstr>
      <vt:lpstr>Three Steps to Policy Development </vt:lpstr>
      <vt:lpstr>PowerPoint Presentation</vt:lpstr>
      <vt:lpstr>Solution Costing</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a Political Party Platform</dc:title>
  <dc:creator>Shannon O'Connell</dc:creator>
  <cp:lastModifiedBy>Varnettie</cp:lastModifiedBy>
  <cp:revision>116</cp:revision>
  <cp:lastPrinted>2018-05-10T05:27:30Z</cp:lastPrinted>
  <dcterms:created xsi:type="dcterms:W3CDTF">2013-04-22T09:17:15Z</dcterms:created>
  <dcterms:modified xsi:type="dcterms:W3CDTF">2020-05-26T18:10:32Z</dcterms:modified>
</cp:coreProperties>
</file>